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05" r:id="rId4"/>
  </p:sldMasterIdLst>
  <p:notesMasterIdLst>
    <p:notesMasterId r:id="rId44"/>
  </p:notesMasterIdLst>
  <p:handoutMasterIdLst>
    <p:handoutMasterId r:id="rId45"/>
  </p:handoutMasterIdLst>
  <p:sldIdLst>
    <p:sldId id="7072" r:id="rId5"/>
    <p:sldId id="7092" r:id="rId6"/>
    <p:sldId id="7073" r:id="rId7"/>
    <p:sldId id="7067" r:id="rId8"/>
    <p:sldId id="7102" r:id="rId9"/>
    <p:sldId id="7104" r:id="rId10"/>
    <p:sldId id="7105" r:id="rId11"/>
    <p:sldId id="7093" r:id="rId12"/>
    <p:sldId id="7076" r:id="rId13"/>
    <p:sldId id="7070" r:id="rId14"/>
    <p:sldId id="7069" r:id="rId15"/>
    <p:sldId id="7068" r:id="rId16"/>
    <p:sldId id="7074" r:id="rId17"/>
    <p:sldId id="7081" r:id="rId18"/>
    <p:sldId id="7100" r:id="rId19"/>
    <p:sldId id="7101" r:id="rId20"/>
    <p:sldId id="7094" r:id="rId21"/>
    <p:sldId id="7077" r:id="rId22"/>
    <p:sldId id="7078" r:id="rId23"/>
    <p:sldId id="7079" r:id="rId24"/>
    <p:sldId id="7098" r:id="rId25"/>
    <p:sldId id="7099" r:id="rId26"/>
    <p:sldId id="7103" r:id="rId27"/>
    <p:sldId id="7075" r:id="rId28"/>
    <p:sldId id="7071" r:id="rId29"/>
    <p:sldId id="7091" r:id="rId30"/>
    <p:sldId id="7082" r:id="rId31"/>
    <p:sldId id="7080" r:id="rId32"/>
    <p:sldId id="7084" r:id="rId33"/>
    <p:sldId id="7085" r:id="rId34"/>
    <p:sldId id="7086" r:id="rId35"/>
    <p:sldId id="7090" r:id="rId36"/>
    <p:sldId id="7087" r:id="rId37"/>
    <p:sldId id="7089" r:id="rId38"/>
    <p:sldId id="7088" r:id="rId39"/>
    <p:sldId id="7097" r:id="rId40"/>
    <p:sldId id="7095" r:id="rId41"/>
    <p:sldId id="7096" r:id="rId42"/>
    <p:sldId id="7083" r:id="rId43"/>
  </p:sldIdLst>
  <p:sldSz cx="12192000" cy="6858000"/>
  <p:notesSz cx="6797675" cy="9928225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template" id="{26254648-E335-40D5-ACE8-D843CB775A1E}">
          <p14:sldIdLst>
            <p14:sldId id="7072"/>
            <p14:sldId id="7092"/>
            <p14:sldId id="7073"/>
            <p14:sldId id="7067"/>
            <p14:sldId id="7102"/>
            <p14:sldId id="7104"/>
            <p14:sldId id="7105"/>
            <p14:sldId id="7093"/>
            <p14:sldId id="7076"/>
            <p14:sldId id="7070"/>
            <p14:sldId id="7069"/>
            <p14:sldId id="7068"/>
            <p14:sldId id="7074"/>
            <p14:sldId id="7081"/>
            <p14:sldId id="7100"/>
            <p14:sldId id="7101"/>
            <p14:sldId id="7094"/>
            <p14:sldId id="7077"/>
            <p14:sldId id="7078"/>
            <p14:sldId id="7079"/>
            <p14:sldId id="7098"/>
            <p14:sldId id="7099"/>
            <p14:sldId id="7103"/>
            <p14:sldId id="7075"/>
            <p14:sldId id="7071"/>
          </p14:sldIdLst>
        </p14:section>
        <p14:section name="Helm" id="{2360AE3F-2547-49EF-8FB2-35E0A344D612}">
          <p14:sldIdLst>
            <p14:sldId id="7091"/>
            <p14:sldId id="7082"/>
            <p14:sldId id="7080"/>
            <p14:sldId id="7084"/>
            <p14:sldId id="7085"/>
            <p14:sldId id="7086"/>
            <p14:sldId id="7090"/>
            <p14:sldId id="7087"/>
            <p14:sldId id="7089"/>
            <p14:sldId id="7088"/>
          </p14:sldIdLst>
        </p14:section>
        <p14:section name="For developers and devops" id="{216AFB4B-CEA0-4EAE-9BBE-3F1F09BE5A63}">
          <p14:sldIdLst>
            <p14:sldId id="7097"/>
            <p14:sldId id="7095"/>
            <p14:sldId id="7096"/>
            <p14:sldId id="70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FFCC"/>
    <a:srgbClr val="4101F5"/>
    <a:srgbClr val="66FFCC"/>
    <a:srgbClr val="88EA06"/>
    <a:srgbClr val="003E67"/>
    <a:srgbClr val="FF33CC"/>
    <a:srgbClr val="006499"/>
    <a:srgbClr val="00A7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D06F50-EA48-4CE6-A2C4-DAC95A9404F2}" v="1170" dt="2020-10-16T14:53:39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1288" autoAdjust="0"/>
  </p:normalViewPr>
  <p:slideViewPr>
    <p:cSldViewPr>
      <p:cViewPr varScale="1">
        <p:scale>
          <a:sx n="78" d="100"/>
          <a:sy n="78" d="100"/>
        </p:scale>
        <p:origin x="112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25" d="100"/>
          <a:sy n="125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n, Eetay" userId="a2a398ac-8758-443a-8974-2040888d00a3" providerId="ADAL" clId="{FA3E9BB5-17DE-481D-A00F-23CA26BE12C7}"/>
    <pc:docChg chg="undo custSel modSld">
      <pc:chgData name="Natan, Eetay" userId="a2a398ac-8758-443a-8974-2040888d00a3" providerId="ADAL" clId="{FA3E9BB5-17DE-481D-A00F-23CA26BE12C7}" dt="2020-09-15T12:13:10.977" v="178" actId="20577"/>
      <pc:docMkLst>
        <pc:docMk/>
      </pc:docMkLst>
      <pc:sldChg chg="addSp delSp modSp">
        <pc:chgData name="Natan, Eetay" userId="a2a398ac-8758-443a-8974-2040888d00a3" providerId="ADAL" clId="{FA3E9BB5-17DE-481D-A00F-23CA26BE12C7}" dt="2020-09-15T12:13:10.977" v="178" actId="20577"/>
        <pc:sldMkLst>
          <pc:docMk/>
          <pc:sldMk cId="615145876" sldId="7066"/>
        </pc:sldMkLst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17" creationId="{8D9B38EB-50E5-4E2C-A96C-60D5CE82AE94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18" creationId="{882F5785-927A-4A54-B2EA-6F783D5BE5E9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19" creationId="{DE2B25AF-796E-4103-AD14-45265D66F6BE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20" creationId="{FF5F9E6E-EC7F-472F-9BCC-25545CF675E1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21" creationId="{37787E62-8FEB-4F0A-9472-59938E9929F2}"/>
          </ac:spMkLst>
        </pc:spChg>
        <pc:spChg chg="mod">
          <ac:chgData name="Natan, Eetay" userId="a2a398ac-8758-443a-8974-2040888d00a3" providerId="ADAL" clId="{FA3E9BB5-17DE-481D-A00F-23CA26BE12C7}" dt="2020-09-15T12:12:59.948" v="175" actId="20577"/>
          <ac:spMkLst>
            <pc:docMk/>
            <pc:sldMk cId="615145876" sldId="7066"/>
            <ac:spMk id="22" creationId="{E8576BDC-8C58-4BE9-9128-D8B0DD47F061}"/>
          </ac:spMkLst>
        </pc:spChg>
        <pc:spChg chg="mod">
          <ac:chgData name="Natan, Eetay" userId="a2a398ac-8758-443a-8974-2040888d00a3" providerId="ADAL" clId="{FA3E9BB5-17DE-481D-A00F-23CA26BE12C7}" dt="2020-09-15T11:49:51.519" v="151" actId="20577"/>
          <ac:spMkLst>
            <pc:docMk/>
            <pc:sldMk cId="615145876" sldId="7066"/>
            <ac:spMk id="23" creationId="{A8BC9441-1833-4B90-BCB8-6BE4243CDE14}"/>
          </ac:spMkLst>
        </pc:spChg>
        <pc:spChg chg="mod">
          <ac:chgData name="Natan, Eetay" userId="a2a398ac-8758-443a-8974-2040888d00a3" providerId="ADAL" clId="{FA3E9BB5-17DE-481D-A00F-23CA26BE12C7}" dt="2020-09-15T12:13:10.977" v="178" actId="20577"/>
          <ac:spMkLst>
            <pc:docMk/>
            <pc:sldMk cId="615145876" sldId="7066"/>
            <ac:spMk id="27" creationId="{F2B5FA0A-C43A-4651-9E77-310BBB2C05AE}"/>
          </ac:spMkLst>
        </pc:spChg>
        <pc:spChg chg="mod">
          <ac:chgData name="Natan, Eetay" userId="a2a398ac-8758-443a-8974-2040888d00a3" providerId="ADAL" clId="{FA3E9BB5-17DE-481D-A00F-23CA26BE12C7}" dt="2020-09-15T09:51:47.575" v="79" actId="14100"/>
          <ac:spMkLst>
            <pc:docMk/>
            <pc:sldMk cId="615145876" sldId="7066"/>
            <ac:spMk id="38" creationId="{3352E8F6-7CCD-4E9A-B6E5-772643894B4F}"/>
          </ac:spMkLst>
        </pc:spChg>
        <pc:spChg chg="add mod">
          <ac:chgData name="Natan, Eetay" userId="a2a398ac-8758-443a-8974-2040888d00a3" providerId="ADAL" clId="{FA3E9BB5-17DE-481D-A00F-23CA26BE12C7}" dt="2020-09-15T09:55:44.793" v="136" actId="207"/>
          <ac:spMkLst>
            <pc:docMk/>
            <pc:sldMk cId="615145876" sldId="7066"/>
            <ac:spMk id="92" creationId="{1EB04DDE-4C76-4230-936A-BDBB4869432F}"/>
          </ac:spMkLst>
        </pc:spChg>
        <pc:spChg chg="add del mod">
          <ac:chgData name="Natan, Eetay" userId="a2a398ac-8758-443a-8974-2040888d00a3" providerId="ADAL" clId="{FA3E9BB5-17DE-481D-A00F-23CA26BE12C7}" dt="2020-09-15T11:45:43.178" v="142" actId="478"/>
          <ac:spMkLst>
            <pc:docMk/>
            <pc:sldMk cId="615145876" sldId="7066"/>
            <ac:spMk id="93" creationId="{2171DFE8-83FC-488B-AE77-AD7CA1356228}"/>
          </ac:spMkLst>
        </pc:spChg>
        <pc:spChg chg="add del mod">
          <ac:chgData name="Natan, Eetay" userId="a2a398ac-8758-443a-8974-2040888d00a3" providerId="ADAL" clId="{FA3E9BB5-17DE-481D-A00F-23CA26BE12C7}" dt="2020-09-15T11:46:59.216" v="146" actId="478"/>
          <ac:spMkLst>
            <pc:docMk/>
            <pc:sldMk cId="615145876" sldId="7066"/>
            <ac:spMk id="97" creationId="{4606FBBD-0147-41B0-8857-EF0B96D8C120}"/>
          </ac:spMkLst>
        </pc:spChg>
        <pc:spChg chg="mod">
          <ac:chgData name="Natan, Eetay" userId="a2a398ac-8758-443a-8974-2040888d00a3" providerId="ADAL" clId="{FA3E9BB5-17DE-481D-A00F-23CA26BE12C7}" dt="2020-09-15T09:49:32.864" v="37" actId="14100"/>
          <ac:spMkLst>
            <pc:docMk/>
            <pc:sldMk cId="615145876" sldId="7066"/>
            <ac:spMk id="149" creationId="{A48A41EF-5069-422D-B9CC-4664ED1E2834}"/>
          </ac:spMkLst>
        </pc:spChg>
        <pc:spChg chg="mod">
          <ac:chgData name="Natan, Eetay" userId="a2a398ac-8758-443a-8974-2040888d00a3" providerId="ADAL" clId="{FA3E9BB5-17DE-481D-A00F-23CA26BE12C7}" dt="2020-09-15T09:49:07.087" v="29" actId="1076"/>
          <ac:spMkLst>
            <pc:docMk/>
            <pc:sldMk cId="615145876" sldId="7066"/>
            <ac:spMk id="153" creationId="{042E4676-31E1-4DAB-ABF6-AA8A04504306}"/>
          </ac:spMkLst>
        </pc:spChg>
        <pc:picChg chg="add mod">
          <ac:chgData name="Natan, Eetay" userId="a2a398ac-8758-443a-8974-2040888d00a3" providerId="ADAL" clId="{FA3E9BB5-17DE-481D-A00F-23CA26BE12C7}" dt="2020-09-15T09:50:04.630" v="43" actId="108"/>
          <ac:picMkLst>
            <pc:docMk/>
            <pc:sldMk cId="615145876" sldId="7066"/>
            <ac:picMk id="4" creationId="{DEB9A804-25C7-41D2-B635-E8DD33C6CF52}"/>
          </ac:picMkLst>
        </pc:picChg>
        <pc:picChg chg="add mod">
          <ac:chgData name="Natan, Eetay" userId="a2a398ac-8758-443a-8974-2040888d00a3" providerId="ADAL" clId="{FA3E9BB5-17DE-481D-A00F-23CA26BE12C7}" dt="2020-09-15T09:50:05.265" v="44" actId="108"/>
          <ac:picMkLst>
            <pc:docMk/>
            <pc:sldMk cId="615145876" sldId="7066"/>
            <ac:picMk id="55" creationId="{8E7C2DB0-324E-40A1-9A13-05FD076157F8}"/>
          </ac:picMkLst>
        </pc:picChg>
        <pc:picChg chg="add mod">
          <ac:chgData name="Natan, Eetay" userId="a2a398ac-8758-443a-8974-2040888d00a3" providerId="ADAL" clId="{FA3E9BB5-17DE-481D-A00F-23CA26BE12C7}" dt="2020-09-15T09:51:59.076" v="80" actId="1076"/>
          <ac:picMkLst>
            <pc:docMk/>
            <pc:sldMk cId="615145876" sldId="7066"/>
            <ac:picMk id="56" creationId="{40058741-D78F-4876-90C6-7394E7D1CECF}"/>
          </ac:picMkLst>
        </pc:picChg>
        <pc:picChg chg="add mod">
          <ac:chgData name="Natan, Eetay" userId="a2a398ac-8758-443a-8974-2040888d00a3" providerId="ADAL" clId="{FA3E9BB5-17DE-481D-A00F-23CA26BE12C7}" dt="2020-09-15T09:50:00.275" v="41" actId="108"/>
          <ac:picMkLst>
            <pc:docMk/>
            <pc:sldMk cId="615145876" sldId="7066"/>
            <ac:picMk id="57" creationId="{B8E27501-5F82-4FC7-B0B0-AADC753D827E}"/>
          </ac:picMkLst>
        </pc:picChg>
        <pc:picChg chg="add mod">
          <ac:chgData name="Natan, Eetay" userId="a2a398ac-8758-443a-8974-2040888d00a3" providerId="ADAL" clId="{FA3E9BB5-17DE-481D-A00F-23CA26BE12C7}" dt="2020-09-15T09:50:06.755" v="46" actId="108"/>
          <ac:picMkLst>
            <pc:docMk/>
            <pc:sldMk cId="615145876" sldId="7066"/>
            <ac:picMk id="66" creationId="{5A28C4FC-A2D0-47EC-9DBC-7B59B5ED1FDB}"/>
          </ac:picMkLst>
        </pc:picChg>
        <pc:picChg chg="add mod">
          <ac:chgData name="Natan, Eetay" userId="a2a398ac-8758-443a-8974-2040888d00a3" providerId="ADAL" clId="{FA3E9BB5-17DE-481D-A00F-23CA26BE12C7}" dt="2020-09-15T09:50:05.979" v="45" actId="108"/>
          <ac:picMkLst>
            <pc:docMk/>
            <pc:sldMk cId="615145876" sldId="7066"/>
            <ac:picMk id="67" creationId="{A2951D70-72D4-491C-8983-1EAAC639D512}"/>
          </ac:picMkLst>
        </pc:picChg>
        <pc:picChg chg="add mod ord">
          <ac:chgData name="Natan, Eetay" userId="a2a398ac-8758-443a-8974-2040888d00a3" providerId="ADAL" clId="{FA3E9BB5-17DE-481D-A00F-23CA26BE12C7}" dt="2020-09-15T09:50:03.629" v="42" actId="108"/>
          <ac:picMkLst>
            <pc:docMk/>
            <pc:sldMk cId="615145876" sldId="7066"/>
            <ac:picMk id="71" creationId="{0ED85236-C992-4E90-9A8C-B88C2ED6F616}"/>
          </ac:picMkLst>
        </pc:picChg>
        <pc:picChg chg="add mod">
          <ac:chgData name="Natan, Eetay" userId="a2a398ac-8758-443a-8974-2040888d00a3" providerId="ADAL" clId="{FA3E9BB5-17DE-481D-A00F-23CA26BE12C7}" dt="2020-09-15T09:50:18.033" v="48" actId="1076"/>
          <ac:picMkLst>
            <pc:docMk/>
            <pc:sldMk cId="615145876" sldId="7066"/>
            <ac:picMk id="79" creationId="{62FF13D8-6812-4F5E-8BAC-20D7AB5D9AEC}"/>
          </ac:picMkLst>
        </pc:picChg>
        <pc:picChg chg="add mod">
          <ac:chgData name="Natan, Eetay" userId="a2a398ac-8758-443a-8974-2040888d00a3" providerId="ADAL" clId="{FA3E9BB5-17DE-481D-A00F-23CA26BE12C7}" dt="2020-09-15T09:50:47.065" v="50" actId="1076"/>
          <ac:picMkLst>
            <pc:docMk/>
            <pc:sldMk cId="615145876" sldId="7066"/>
            <ac:picMk id="80" creationId="{00B9038D-4E5B-4D41-A10A-CFAB0E7F2E56}"/>
          </ac:picMkLst>
        </pc:picChg>
        <pc:cxnChg chg="mod">
          <ac:chgData name="Natan, Eetay" userId="a2a398ac-8758-443a-8974-2040888d00a3" providerId="ADAL" clId="{FA3E9BB5-17DE-481D-A00F-23CA26BE12C7}" dt="2020-09-15T09:52:49.010" v="95" actId="14100"/>
          <ac:cxnSpMkLst>
            <pc:docMk/>
            <pc:sldMk cId="615145876" sldId="7066"/>
            <ac:cxnSpMk id="31" creationId="{8E2B4EEE-6D1E-4708-A3E2-3494077E0CD6}"/>
          </ac:cxnSpMkLst>
        </pc:cxnChg>
        <pc:cxnChg chg="mod">
          <ac:chgData name="Natan, Eetay" userId="a2a398ac-8758-443a-8974-2040888d00a3" providerId="ADAL" clId="{FA3E9BB5-17DE-481D-A00F-23CA26BE12C7}" dt="2020-09-15T09:52:31.935" v="92" actId="1076"/>
          <ac:cxnSpMkLst>
            <pc:docMk/>
            <pc:sldMk cId="615145876" sldId="7066"/>
            <ac:cxnSpMk id="35" creationId="{D38C82F1-D982-46D3-9D64-6F448D980B93}"/>
          </ac:cxnSpMkLst>
        </pc:cxnChg>
        <pc:cxnChg chg="mod">
          <ac:chgData name="Natan, Eetay" userId="a2a398ac-8758-443a-8974-2040888d00a3" providerId="ADAL" clId="{FA3E9BB5-17DE-481D-A00F-23CA26BE12C7}" dt="2020-09-15T09:52:31.935" v="92" actId="1076"/>
          <ac:cxnSpMkLst>
            <pc:docMk/>
            <pc:sldMk cId="615145876" sldId="7066"/>
            <ac:cxnSpMk id="42" creationId="{B99675A5-F8FB-4854-A2C8-50C6D18B9AD3}"/>
          </ac:cxnSpMkLst>
        </pc:cxnChg>
        <pc:cxnChg chg="mod">
          <ac:chgData name="Natan, Eetay" userId="a2a398ac-8758-443a-8974-2040888d00a3" providerId="ADAL" clId="{FA3E9BB5-17DE-481D-A00F-23CA26BE12C7}" dt="2020-09-15T09:52:26.345" v="91" actId="1038"/>
          <ac:cxnSpMkLst>
            <pc:docMk/>
            <pc:sldMk cId="615145876" sldId="7066"/>
            <ac:cxnSpMk id="46" creationId="{2F7BC160-DC54-4F94-AD0E-559F9D201509}"/>
          </ac:cxnSpMkLst>
        </pc:cxnChg>
        <pc:cxnChg chg="mod">
          <ac:chgData name="Natan, Eetay" userId="a2a398ac-8758-443a-8974-2040888d00a3" providerId="ADAL" clId="{FA3E9BB5-17DE-481D-A00F-23CA26BE12C7}" dt="2020-09-15T09:51:47.575" v="79" actId="14100"/>
          <ac:cxnSpMkLst>
            <pc:docMk/>
            <pc:sldMk cId="615145876" sldId="7066"/>
            <ac:cxnSpMk id="65" creationId="{003374CA-4EEE-4EEB-BC12-606B518B7409}"/>
          </ac:cxnSpMkLst>
        </pc:cxnChg>
        <pc:cxnChg chg="add mod">
          <ac:chgData name="Natan, Eetay" userId="a2a398ac-8758-443a-8974-2040888d00a3" providerId="ADAL" clId="{FA3E9BB5-17DE-481D-A00F-23CA26BE12C7}" dt="2020-09-15T09:49:38.647" v="38" actId="14100"/>
          <ac:cxnSpMkLst>
            <pc:docMk/>
            <pc:sldMk cId="615145876" sldId="7066"/>
            <ac:cxnSpMk id="72" creationId="{90CB44DE-80A8-41C1-9D33-DE2222E9286D}"/>
          </ac:cxnSpMkLst>
        </pc:cxnChg>
        <pc:cxnChg chg="add del mod">
          <ac:chgData name="Natan, Eetay" userId="a2a398ac-8758-443a-8974-2040888d00a3" providerId="ADAL" clId="{FA3E9BB5-17DE-481D-A00F-23CA26BE12C7}" dt="2020-09-15T11:45:45.367" v="143" actId="478"/>
          <ac:cxnSpMkLst>
            <pc:docMk/>
            <pc:sldMk cId="615145876" sldId="7066"/>
            <ac:cxnSpMk id="94" creationId="{DA168375-DC63-4E04-BEC5-5E6C4C90B458}"/>
          </ac:cxnSpMkLst>
        </pc:cxnChg>
        <pc:cxnChg chg="mod">
          <ac:chgData name="Natan, Eetay" userId="a2a398ac-8758-443a-8974-2040888d00a3" providerId="ADAL" clId="{FA3E9BB5-17DE-481D-A00F-23CA26BE12C7}" dt="2020-09-15T09:52:49.010" v="95" actId="14100"/>
          <ac:cxnSpMkLst>
            <pc:docMk/>
            <pc:sldMk cId="615145876" sldId="7066"/>
            <ac:cxnSpMk id="144" creationId="{BB2E6116-6A5F-4B3B-A5A2-AB72D95A8516}"/>
          </ac:cxnSpMkLst>
        </pc:cxnChg>
        <pc:cxnChg chg="mod">
          <ac:chgData name="Natan, Eetay" userId="a2a398ac-8758-443a-8974-2040888d00a3" providerId="ADAL" clId="{FA3E9BB5-17DE-481D-A00F-23CA26BE12C7}" dt="2020-09-15T09:52:49.010" v="95" actId="14100"/>
          <ac:cxnSpMkLst>
            <pc:docMk/>
            <pc:sldMk cId="615145876" sldId="7066"/>
            <ac:cxnSpMk id="173" creationId="{01A16258-1DD2-459E-8DCA-B076D8E01D65}"/>
          </ac:cxnSpMkLst>
        </pc:cxnChg>
        <pc:cxnChg chg="mod">
          <ac:chgData name="Natan, Eetay" userId="a2a398ac-8758-443a-8974-2040888d00a3" providerId="ADAL" clId="{FA3E9BB5-17DE-481D-A00F-23CA26BE12C7}" dt="2020-09-15T11:47:45.019" v="149" actId="14100"/>
          <ac:cxnSpMkLst>
            <pc:docMk/>
            <pc:sldMk cId="615145876" sldId="7066"/>
            <ac:cxnSpMk id="195" creationId="{C06EC9E0-84B2-4EA9-A0EA-0316CC1B4F79}"/>
          </ac:cxnSpMkLst>
        </pc:cxnChg>
        <pc:cxnChg chg="mod">
          <ac:chgData name="Natan, Eetay" userId="a2a398ac-8758-443a-8974-2040888d00a3" providerId="ADAL" clId="{FA3E9BB5-17DE-481D-A00F-23CA26BE12C7}" dt="2020-09-15T11:47:45.561" v="150" actId="14100"/>
          <ac:cxnSpMkLst>
            <pc:docMk/>
            <pc:sldMk cId="615145876" sldId="7066"/>
            <ac:cxnSpMk id="198" creationId="{5EDC587F-F395-4A64-89B8-02DC72BB0FAB}"/>
          </ac:cxnSpMkLst>
        </pc:cxnChg>
      </pc:sldChg>
    </pc:docChg>
  </pc:docChgLst>
  <pc:docChgLst>
    <pc:chgData name="Natan, Eetay" userId="S::eetay.natan@harman.com::a2a398ac-8758-443a-8974-2040888d00a3" providerId="AD" clId="Web-{5E8E28C2-9D99-47F9-A829-F8E4979771FB}"/>
    <pc:docChg chg="modSld">
      <pc:chgData name="Natan, Eetay" userId="S::eetay.natan@harman.com::a2a398ac-8758-443a-8974-2040888d00a3" providerId="AD" clId="Web-{5E8E28C2-9D99-47F9-A829-F8E4979771FB}" dt="2020-09-17T12:23:42.118" v="90"/>
      <pc:docMkLst>
        <pc:docMk/>
      </pc:docMkLst>
      <pc:sldChg chg="delSp modSp">
        <pc:chgData name="Natan, Eetay" userId="S::eetay.natan@harman.com::a2a398ac-8758-443a-8974-2040888d00a3" providerId="AD" clId="Web-{5E8E28C2-9D99-47F9-A829-F8E4979771FB}" dt="2020-09-17T12:23:42.118" v="90"/>
        <pc:sldMkLst>
          <pc:docMk/>
          <pc:sldMk cId="621625535" sldId="7068"/>
        </pc:sldMkLst>
        <pc:spChg chg="mod">
          <ac:chgData name="Natan, Eetay" userId="S::eetay.natan@harman.com::a2a398ac-8758-443a-8974-2040888d00a3" providerId="AD" clId="Web-{5E8E28C2-9D99-47F9-A829-F8E4979771FB}" dt="2020-09-17T12:23:36.461" v="89" actId="20577"/>
          <ac:spMkLst>
            <pc:docMk/>
            <pc:sldMk cId="621625535" sldId="7068"/>
            <ac:spMk id="3" creationId="{783644EA-BDAE-4BB4-BBFC-85FE48E51A1B}"/>
          </ac:spMkLst>
        </pc:spChg>
        <pc:spChg chg="del">
          <ac:chgData name="Natan, Eetay" userId="S::eetay.natan@harman.com::a2a398ac-8758-443a-8974-2040888d00a3" providerId="AD" clId="Web-{5E8E28C2-9D99-47F9-A829-F8E4979771FB}" dt="2020-09-17T12:23:42.118" v="90"/>
          <ac:spMkLst>
            <pc:docMk/>
            <pc:sldMk cId="621625535" sldId="7068"/>
            <ac:spMk id="4" creationId="{60B55794-3BAE-4C96-8BA5-4D82C71616D1}"/>
          </ac:spMkLst>
        </pc:spChg>
      </pc:sldChg>
      <pc:sldChg chg="addSp modSp">
        <pc:chgData name="Natan, Eetay" userId="S::eetay.natan@harman.com::a2a398ac-8758-443a-8974-2040888d00a3" providerId="AD" clId="Web-{5E8E28C2-9D99-47F9-A829-F8E4979771FB}" dt="2020-09-17T12:23:05.724" v="85"/>
        <pc:sldMkLst>
          <pc:docMk/>
          <pc:sldMk cId="3899056870" sldId="7069"/>
        </pc:sldMkLst>
        <pc:spChg chg="mod">
          <ac:chgData name="Natan, Eetay" userId="S::eetay.natan@harman.com::a2a398ac-8758-443a-8974-2040888d00a3" providerId="AD" clId="Web-{5E8E28C2-9D99-47F9-A829-F8E4979771FB}" dt="2020-09-17T12:22:48.770" v="79" actId="1076"/>
          <ac:spMkLst>
            <pc:docMk/>
            <pc:sldMk cId="3899056870" sldId="7069"/>
            <ac:spMk id="3" creationId="{FAEBA0A6-C2BD-46D5-98A3-95BF27B9F471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490" v="81"/>
          <ac:spMkLst>
            <pc:docMk/>
            <pc:sldMk cId="3899056870" sldId="7069"/>
            <ac:spMk id="5" creationId="{60E421DA-6E2A-400A-9961-2EA509C8A32F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553" v="82"/>
          <ac:spMkLst>
            <pc:docMk/>
            <pc:sldMk cId="3899056870" sldId="7069"/>
            <ac:spMk id="7" creationId="{58AC125E-FC90-449A-8DA4-6961F547027A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615" v="83"/>
          <ac:spMkLst>
            <pc:docMk/>
            <pc:sldMk cId="3899056870" sldId="7069"/>
            <ac:spMk id="13" creationId="{486B505F-25F4-4D19-B4C4-E593C79BED38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678" v="84"/>
          <ac:spMkLst>
            <pc:docMk/>
            <pc:sldMk cId="3899056870" sldId="7069"/>
            <ac:spMk id="15" creationId="{7C822F19-4D96-4D8E-9A5D-0FB7D408B2DD}"/>
          </ac:spMkLst>
        </pc:spChg>
        <pc:spChg chg="mod">
          <ac:chgData name="Natan, Eetay" userId="S::eetay.natan@harman.com::a2a398ac-8758-443a-8974-2040888d00a3" providerId="AD" clId="Web-{5E8E28C2-9D99-47F9-A829-F8E4979771FB}" dt="2020-09-17T12:23:05.724" v="85"/>
          <ac:spMkLst>
            <pc:docMk/>
            <pc:sldMk cId="3899056870" sldId="7069"/>
            <ac:spMk id="25" creationId="{E7D95E05-A939-4BC9-A581-8B4BA11185AD}"/>
          </ac:spMkLst>
        </pc:spChg>
        <pc:grpChg chg="add mod">
          <ac:chgData name="Natan, Eetay" userId="S::eetay.natan@harman.com::a2a398ac-8758-443a-8974-2040888d00a3" providerId="AD" clId="Web-{5E8E28C2-9D99-47F9-A829-F8E4979771FB}" dt="2020-09-17T12:21:19.482" v="21" actId="1076"/>
          <ac:grpSpMkLst>
            <pc:docMk/>
            <pc:sldMk cId="3899056870" sldId="7069"/>
            <ac:grpSpMk id="29" creationId="{B89F0FBA-93CC-44E1-B85F-956554D8C670}"/>
          </ac:grpSpMkLst>
        </pc:grpChg>
        <pc:grpChg chg="add mod">
          <ac:chgData name="Natan, Eetay" userId="S::eetay.natan@harman.com::a2a398ac-8758-443a-8974-2040888d00a3" providerId="AD" clId="Web-{5E8E28C2-9D99-47F9-A829-F8E4979771FB}" dt="2020-09-17T12:22:58.114" v="80" actId="1076"/>
          <ac:grpSpMkLst>
            <pc:docMk/>
            <pc:sldMk cId="3899056870" sldId="7069"/>
            <ac:grpSpMk id="30" creationId="{A2C950C9-87D1-4417-8604-FB4AA321A947}"/>
          </ac:grpSpMkLst>
        </pc:grpChg>
        <pc:picChg chg="add mod">
          <ac:chgData name="Natan, Eetay" userId="S::eetay.natan@harman.com::a2a398ac-8758-443a-8974-2040888d00a3" providerId="AD" clId="Web-{5E8E28C2-9D99-47F9-A829-F8E4979771FB}" dt="2020-09-17T12:22:24.331" v="66"/>
          <ac:picMkLst>
            <pc:docMk/>
            <pc:sldMk cId="3899056870" sldId="7069"/>
            <ac:picMk id="19" creationId="{58B3450D-372D-483A-AE8D-3D158EB36BE9}"/>
          </ac:picMkLst>
        </pc:picChg>
        <pc:picChg chg="add mod">
          <ac:chgData name="Natan, Eetay" userId="S::eetay.natan@harman.com::a2a398ac-8758-443a-8974-2040888d00a3" providerId="AD" clId="Web-{5E8E28C2-9D99-47F9-A829-F8E4979771FB}" dt="2020-09-17T12:22:24.206" v="64"/>
          <ac:picMkLst>
            <pc:docMk/>
            <pc:sldMk cId="3899056870" sldId="7069"/>
            <ac:picMk id="23" creationId="{5A5828BE-9198-4F73-9397-B77AEB51F392}"/>
          </ac:picMkLst>
        </pc:picChg>
        <pc:picChg chg="mod">
          <ac:chgData name="Natan, Eetay" userId="S::eetay.natan@harman.com::a2a398ac-8758-443a-8974-2040888d00a3" providerId="AD" clId="Web-{5E8E28C2-9D99-47F9-A829-F8E4979771FB}" dt="2020-09-17T12:22:24.081" v="62"/>
          <ac:picMkLst>
            <pc:docMk/>
            <pc:sldMk cId="3899056870" sldId="7069"/>
            <ac:picMk id="26" creationId="{5D4D35F7-68F4-4604-A513-4A194087592D}"/>
          </ac:picMkLst>
        </pc:picChg>
        <pc:picChg chg="mod">
          <ac:chgData name="Natan, Eetay" userId="S::eetay.natan@harman.com::a2a398ac-8758-443a-8974-2040888d00a3" providerId="AD" clId="Web-{5E8E28C2-9D99-47F9-A829-F8E4979771FB}" dt="2020-09-17T12:22:24.018" v="61"/>
          <ac:picMkLst>
            <pc:docMk/>
            <pc:sldMk cId="3899056870" sldId="7069"/>
            <ac:picMk id="27" creationId="{8041500E-108E-4A3F-9601-1637D1BC195B}"/>
          </ac:picMkLst>
        </pc:picChg>
        <pc:picChg chg="mod">
          <ac:chgData name="Natan, Eetay" userId="S::eetay.natan@harman.com::a2a398ac-8758-443a-8974-2040888d00a3" providerId="AD" clId="Web-{5E8E28C2-9D99-47F9-A829-F8E4979771FB}" dt="2020-09-17T12:22:23.940" v="60"/>
          <ac:picMkLst>
            <pc:docMk/>
            <pc:sldMk cId="3899056870" sldId="7069"/>
            <ac:picMk id="28" creationId="{39157959-9B55-4DD0-8DE0-7D953009BAEA}"/>
          </ac:picMkLst>
        </pc:picChg>
        <pc:cxnChg chg="add mod">
          <ac:chgData name="Natan, Eetay" userId="S::eetay.natan@harman.com::a2a398ac-8758-443a-8974-2040888d00a3" providerId="AD" clId="Web-{5E8E28C2-9D99-47F9-A829-F8E4979771FB}" dt="2020-09-17T12:22:24.643" v="71"/>
          <ac:cxnSpMkLst>
            <pc:docMk/>
            <pc:sldMk cId="3899056870" sldId="7069"/>
            <ac:cxnSpMk id="9" creationId="{95BAAD93-F602-496C-BC7E-D6006802815E}"/>
          </ac:cxnSpMkLst>
        </pc:cxnChg>
        <pc:cxnChg chg="add mod">
          <ac:chgData name="Natan, Eetay" userId="S::eetay.natan@harman.com::a2a398ac-8758-443a-8974-2040888d00a3" providerId="AD" clId="Web-{5E8E28C2-9D99-47F9-A829-F8E4979771FB}" dt="2020-09-17T12:22:24.581" v="70"/>
          <ac:cxnSpMkLst>
            <pc:docMk/>
            <pc:sldMk cId="3899056870" sldId="7069"/>
            <ac:cxnSpMk id="11" creationId="{0ED10D35-2DAD-4E9A-921C-E643E40B049F}"/>
          </ac:cxnSpMkLst>
        </pc:cxnChg>
        <pc:cxnChg chg="add mod">
          <ac:chgData name="Natan, Eetay" userId="S::eetay.natan@harman.com::a2a398ac-8758-443a-8974-2040888d00a3" providerId="AD" clId="Web-{5E8E28C2-9D99-47F9-A829-F8E4979771FB}" dt="2020-09-17T12:22:24.393" v="67"/>
          <ac:cxnSpMkLst>
            <pc:docMk/>
            <pc:sldMk cId="3899056870" sldId="7069"/>
            <ac:cxnSpMk id="17" creationId="{4A31ADEA-24DB-4928-BE39-F5001065F015}"/>
          </ac:cxnSpMkLst>
        </pc:cxnChg>
        <pc:cxnChg chg="add mod">
          <ac:chgData name="Natan, Eetay" userId="S::eetay.natan@harman.com::a2a398ac-8758-443a-8974-2040888d00a3" providerId="AD" clId="Web-{5E8E28C2-9D99-47F9-A829-F8E4979771FB}" dt="2020-09-17T12:22:24.268" v="65"/>
          <ac:cxnSpMkLst>
            <pc:docMk/>
            <pc:sldMk cId="3899056870" sldId="7069"/>
            <ac:cxnSpMk id="21" creationId="{C9D9287A-FEB4-466F-9BFA-8926EDF6BC0A}"/>
          </ac:cxnSpMkLst>
        </pc:cxnChg>
      </pc:sldChg>
    </pc:docChg>
  </pc:docChgLst>
  <pc:docChgLst>
    <pc:chgData name="Natan, Eetay" userId="S::eetay.natan@harman.com::a2a398ac-8758-443a-8974-2040888d00a3" providerId="AD" clId="Web-{835D1510-DCB5-4FC5-AC12-2CAF9F1B6397}"/>
    <pc:docChg chg="delSld modSld modSection">
      <pc:chgData name="Natan, Eetay" userId="S::eetay.natan@harman.com::a2a398ac-8758-443a-8974-2040888d00a3" providerId="AD" clId="Web-{835D1510-DCB5-4FC5-AC12-2CAF9F1B6397}" dt="2020-09-17T10:31:44.953" v="169" actId="20577"/>
      <pc:docMkLst>
        <pc:docMk/>
      </pc:docMkLst>
      <pc:sldChg chg="modSp">
        <pc:chgData name="Natan, Eetay" userId="S::eetay.natan@harman.com::a2a398ac-8758-443a-8974-2040888d00a3" providerId="AD" clId="Web-{835D1510-DCB5-4FC5-AC12-2CAF9F1B6397}" dt="2020-09-17T10:31:44.953" v="168" actId="20577"/>
        <pc:sldMkLst>
          <pc:docMk/>
          <pc:sldMk cId="416784654" sldId="7067"/>
        </pc:sldMkLst>
        <pc:spChg chg="mod">
          <ac:chgData name="Natan, Eetay" userId="S::eetay.natan@harman.com::a2a398ac-8758-443a-8974-2040888d00a3" providerId="AD" clId="Web-{835D1510-DCB5-4FC5-AC12-2CAF9F1B6397}" dt="2020-09-17T10:31:44.953" v="168" actId="20577"/>
          <ac:spMkLst>
            <pc:docMk/>
            <pc:sldMk cId="416784654" sldId="7067"/>
            <ac:spMk id="2" creationId="{70D6EA90-F692-4A3A-9392-529D54850949}"/>
          </ac:spMkLst>
        </pc:spChg>
      </pc:sldChg>
      <pc:sldChg chg="delSp">
        <pc:chgData name="Natan, Eetay" userId="S::eetay.natan@harman.com::a2a398ac-8758-443a-8974-2040888d00a3" providerId="AD" clId="Web-{835D1510-DCB5-4FC5-AC12-2CAF9F1B6397}" dt="2020-09-17T10:29:59.514" v="0"/>
        <pc:sldMkLst>
          <pc:docMk/>
          <pc:sldMk cId="3899056870" sldId="7069"/>
        </pc:sldMkLst>
        <pc:spChg chg="del">
          <ac:chgData name="Natan, Eetay" userId="S::eetay.natan@harman.com::a2a398ac-8758-443a-8974-2040888d00a3" providerId="AD" clId="Web-{835D1510-DCB5-4FC5-AC12-2CAF9F1B6397}" dt="2020-09-17T10:29:59.514" v="0"/>
          <ac:spMkLst>
            <pc:docMk/>
            <pc:sldMk cId="3899056870" sldId="7069"/>
            <ac:spMk id="4" creationId="{9A05054C-8E52-4991-BBDF-2E2EBBEE93D3}"/>
          </ac:spMkLst>
        </pc:spChg>
      </pc:sldChg>
      <pc:sldChg chg="del">
        <pc:chgData name="Natan, Eetay" userId="S::eetay.natan@harman.com::a2a398ac-8758-443a-8974-2040888d00a3" providerId="AD" clId="Web-{835D1510-DCB5-4FC5-AC12-2CAF9F1B6397}" dt="2020-09-17T10:30:07.749" v="1"/>
        <pc:sldMkLst>
          <pc:docMk/>
          <pc:sldMk cId="707748401" sldId="7072"/>
        </pc:sldMkLst>
      </pc:sldChg>
    </pc:docChg>
  </pc:docChgLst>
  <pc:docChgLst>
    <pc:chgData name="Natan, Eetay" userId="a2a398ac-8758-443a-8974-2040888d00a3" providerId="ADAL" clId="{ADD06F50-EA48-4CE6-A2C4-DAC95A9404F2}"/>
    <pc:docChg chg="undo redo custSel mod addSld delSld modSld sldOrd modMainMaster delSection modSection">
      <pc:chgData name="Natan, Eetay" userId="a2a398ac-8758-443a-8974-2040888d00a3" providerId="ADAL" clId="{ADD06F50-EA48-4CE6-A2C4-DAC95A9404F2}" dt="2020-10-16T14:54:11.724" v="13148" actId="20577"/>
      <pc:docMkLst>
        <pc:docMk/>
      </pc:docMkLst>
      <pc:sldChg chg="del">
        <pc:chgData name="Natan, Eetay" userId="a2a398ac-8758-443a-8974-2040888d00a3" providerId="ADAL" clId="{ADD06F50-EA48-4CE6-A2C4-DAC95A9404F2}" dt="2020-09-25T08:34:12.532" v="2" actId="2696"/>
        <pc:sldMkLst>
          <pc:docMk/>
          <pc:sldMk cId="615145876" sldId="7066"/>
        </pc:sldMkLst>
      </pc:sldChg>
      <pc:sldChg chg="addSp delSp modSp">
        <pc:chgData name="Natan, Eetay" userId="a2a398ac-8758-443a-8974-2040888d00a3" providerId="ADAL" clId="{ADD06F50-EA48-4CE6-A2C4-DAC95A9404F2}" dt="2020-10-16T14:31:52.024" v="12837" actId="27636"/>
        <pc:sldMkLst>
          <pc:docMk/>
          <pc:sldMk cId="416784654" sldId="7067"/>
        </pc:sldMkLst>
        <pc:spChg chg="del">
          <ac:chgData name="Natan, Eetay" userId="a2a398ac-8758-443a-8974-2040888d00a3" providerId="ADAL" clId="{ADD06F50-EA48-4CE6-A2C4-DAC95A9404F2}" dt="2020-09-25T08:36:45.150" v="5" actId="478"/>
          <ac:spMkLst>
            <pc:docMk/>
            <pc:sldMk cId="416784654" sldId="7067"/>
            <ac:spMk id="2" creationId="{70D6EA90-F692-4A3A-9392-529D54850949}"/>
          </ac:spMkLst>
        </pc:spChg>
        <pc:spChg chg="mod">
          <ac:chgData name="Natan, Eetay" userId="a2a398ac-8758-443a-8974-2040888d00a3" providerId="ADAL" clId="{ADD06F50-EA48-4CE6-A2C4-DAC95A9404F2}" dt="2020-10-16T14:31:52.024" v="12837" actId="27636"/>
          <ac:spMkLst>
            <pc:docMk/>
            <pc:sldMk cId="416784654" sldId="7067"/>
            <ac:spMk id="3" creationId="{AA0503A1-B9E3-4997-878D-7ADF33C3161F}"/>
          </ac:spMkLst>
        </pc:spChg>
        <pc:spChg chg="del">
          <ac:chgData name="Natan, Eetay" userId="a2a398ac-8758-443a-8974-2040888d00a3" providerId="ADAL" clId="{ADD06F50-EA48-4CE6-A2C4-DAC95A9404F2}" dt="2020-09-25T11:04:53.013" v="2270" actId="478"/>
          <ac:spMkLst>
            <pc:docMk/>
            <pc:sldMk cId="416784654" sldId="7067"/>
            <ac:spMk id="4" creationId="{7032A260-1EBF-4FA2-88D8-415E41434C28}"/>
          </ac:spMkLst>
        </pc:spChg>
        <pc:spChg chg="add del mod">
          <ac:chgData name="Natan, Eetay" userId="a2a398ac-8758-443a-8974-2040888d00a3" providerId="ADAL" clId="{ADD06F50-EA48-4CE6-A2C4-DAC95A9404F2}" dt="2020-09-25T08:36:58.108" v="8" actId="478"/>
          <ac:spMkLst>
            <pc:docMk/>
            <pc:sldMk cId="416784654" sldId="7067"/>
            <ac:spMk id="6" creationId="{269B522C-BD37-4A2E-896E-99AE1B995127}"/>
          </ac:spMkLst>
        </pc:spChg>
        <pc:spChg chg="add del">
          <ac:chgData name="Natan, Eetay" userId="a2a398ac-8758-443a-8974-2040888d00a3" providerId="ADAL" clId="{ADD06F50-EA48-4CE6-A2C4-DAC95A9404F2}" dt="2020-09-26T13:19:04.123" v="8028"/>
          <ac:spMkLst>
            <pc:docMk/>
            <pc:sldMk cId="416784654" sldId="7067"/>
            <ac:spMk id="12" creationId="{8394757D-F94A-4409-849E-014F99025E3D}"/>
          </ac:spMkLst>
        </pc:spChg>
        <pc:spChg chg="add mod">
          <ac:chgData name="Natan, Eetay" userId="a2a398ac-8758-443a-8974-2040888d00a3" providerId="ADAL" clId="{ADD06F50-EA48-4CE6-A2C4-DAC95A9404F2}" dt="2020-09-25T11:16:47.359" v="2507" actId="404"/>
          <ac:spMkLst>
            <pc:docMk/>
            <pc:sldMk cId="416784654" sldId="7067"/>
            <ac:spMk id="13" creationId="{7E0E6FD2-6923-421C-8FDF-8FC0B405D886}"/>
          </ac:spMkLst>
        </pc:spChg>
        <pc:spChg chg="add mod">
          <ac:chgData name="Natan, Eetay" userId="a2a398ac-8758-443a-8974-2040888d00a3" providerId="ADAL" clId="{ADD06F50-EA48-4CE6-A2C4-DAC95A9404F2}" dt="2020-09-25T11:16:24.003" v="2502" actId="1036"/>
          <ac:spMkLst>
            <pc:docMk/>
            <pc:sldMk cId="416784654" sldId="7067"/>
            <ac:spMk id="14" creationId="{DBDBA818-B269-4BFC-878A-7BE1777F67F4}"/>
          </ac:spMkLst>
        </pc:spChg>
        <pc:spChg chg="add mod">
          <ac:chgData name="Natan, Eetay" userId="a2a398ac-8758-443a-8974-2040888d00a3" providerId="ADAL" clId="{ADD06F50-EA48-4CE6-A2C4-DAC95A9404F2}" dt="2020-09-25T11:16:29.007" v="2504" actId="1038"/>
          <ac:spMkLst>
            <pc:docMk/>
            <pc:sldMk cId="416784654" sldId="7067"/>
            <ac:spMk id="15" creationId="{080F5809-4EE8-48E7-AE40-080D0A2EEA7C}"/>
          </ac:spMkLst>
        </pc:spChg>
        <pc:spChg chg="add mod">
          <ac:chgData name="Natan, Eetay" userId="a2a398ac-8758-443a-8974-2040888d00a3" providerId="ADAL" clId="{ADD06F50-EA48-4CE6-A2C4-DAC95A9404F2}" dt="2020-09-26T13:20:06.509" v="8051" actId="108"/>
          <ac:spMkLst>
            <pc:docMk/>
            <pc:sldMk cId="416784654" sldId="7067"/>
            <ac:spMk id="16" creationId="{A7CE5858-CC64-471A-85D5-35B9F2EC893E}"/>
          </ac:spMkLst>
        </pc:spChg>
        <pc:spChg chg="add mod">
          <ac:chgData name="Natan, Eetay" userId="a2a398ac-8758-443a-8974-2040888d00a3" providerId="ADAL" clId="{ADD06F50-EA48-4CE6-A2C4-DAC95A9404F2}" dt="2020-09-25T11:17:43.619" v="2533" actId="14100"/>
          <ac:spMkLst>
            <pc:docMk/>
            <pc:sldMk cId="416784654" sldId="7067"/>
            <ac:spMk id="17" creationId="{3DA4831C-4993-4E1E-821C-3AD432B98D99}"/>
          </ac:spMkLst>
        </pc:spChg>
        <pc:spChg chg="add mod">
          <ac:chgData name="Natan, Eetay" userId="a2a398ac-8758-443a-8974-2040888d00a3" providerId="ADAL" clId="{ADD06F50-EA48-4CE6-A2C4-DAC95A9404F2}" dt="2020-09-25T11:17:17.355" v="2527" actId="1035"/>
          <ac:spMkLst>
            <pc:docMk/>
            <pc:sldMk cId="416784654" sldId="7067"/>
            <ac:spMk id="18" creationId="{1683E75F-745E-4517-BD6F-8A85C0A5F8B6}"/>
          </ac:spMkLst>
        </pc:spChg>
        <pc:spChg chg="add mod">
          <ac:chgData name="Natan, Eetay" userId="a2a398ac-8758-443a-8974-2040888d00a3" providerId="ADAL" clId="{ADD06F50-EA48-4CE6-A2C4-DAC95A9404F2}" dt="2020-09-25T11:18:04.969" v="2539" actId="1036"/>
          <ac:spMkLst>
            <pc:docMk/>
            <pc:sldMk cId="416784654" sldId="7067"/>
            <ac:spMk id="19" creationId="{0FE1F291-7CBE-4B27-B8B3-83A21AA9349C}"/>
          </ac:spMkLst>
        </pc:spChg>
        <pc:picChg chg="add mod ord">
          <ac:chgData name="Natan, Eetay" userId="a2a398ac-8758-443a-8974-2040888d00a3" providerId="ADAL" clId="{ADD06F50-EA48-4CE6-A2C4-DAC95A9404F2}" dt="2020-09-25T08:40:53.771" v="68" actId="1076"/>
          <ac:picMkLst>
            <pc:docMk/>
            <pc:sldMk cId="416784654" sldId="7067"/>
            <ac:picMk id="7" creationId="{D938E608-8710-4675-8C99-976D184E8B31}"/>
          </ac:picMkLst>
        </pc:picChg>
        <pc:picChg chg="add del mod">
          <ac:chgData name="Natan, Eetay" userId="a2a398ac-8758-443a-8974-2040888d00a3" providerId="ADAL" clId="{ADD06F50-EA48-4CE6-A2C4-DAC95A9404F2}" dt="2020-09-25T08:40:57.993" v="69"/>
          <ac:picMkLst>
            <pc:docMk/>
            <pc:sldMk cId="416784654" sldId="7067"/>
            <ac:picMk id="8" creationId="{2A94674F-0C36-428C-A0D4-D34A883E74FB}"/>
          </ac:picMkLst>
        </pc:picChg>
        <pc:picChg chg="add del mod">
          <ac:chgData name="Natan, Eetay" userId="a2a398ac-8758-443a-8974-2040888d00a3" providerId="ADAL" clId="{ADD06F50-EA48-4CE6-A2C4-DAC95A9404F2}" dt="2020-09-25T08:52:03.221" v="225"/>
          <ac:picMkLst>
            <pc:docMk/>
            <pc:sldMk cId="416784654" sldId="7067"/>
            <ac:picMk id="9" creationId="{5F7759EB-63AD-4071-AF78-084E8F240183}"/>
          </ac:picMkLst>
        </pc:picChg>
        <pc:picChg chg="add del mod">
          <ac:chgData name="Natan, Eetay" userId="a2a398ac-8758-443a-8974-2040888d00a3" providerId="ADAL" clId="{ADD06F50-EA48-4CE6-A2C4-DAC95A9404F2}" dt="2020-09-25T08:52:03.221" v="225"/>
          <ac:picMkLst>
            <pc:docMk/>
            <pc:sldMk cId="416784654" sldId="7067"/>
            <ac:picMk id="10" creationId="{BC0C9E94-5867-49AB-A1A1-B4C787870BF7}"/>
          </ac:picMkLst>
        </pc:picChg>
        <pc:picChg chg="add mod">
          <ac:chgData name="Natan, Eetay" userId="a2a398ac-8758-443a-8974-2040888d00a3" providerId="ADAL" clId="{ADD06F50-EA48-4CE6-A2C4-DAC95A9404F2}" dt="2020-09-26T13:19:01.953" v="8027" actId="1076"/>
          <ac:picMkLst>
            <pc:docMk/>
            <pc:sldMk cId="416784654" sldId="7067"/>
            <ac:picMk id="11" creationId="{C12DC374-EF2A-4AF1-9E3E-2CB2F51ECA3B}"/>
          </ac:picMkLst>
        </pc:picChg>
        <pc:picChg chg="add del mod">
          <ac:chgData name="Natan, Eetay" userId="a2a398ac-8758-443a-8974-2040888d00a3" providerId="ADAL" clId="{ADD06F50-EA48-4CE6-A2C4-DAC95A9404F2}" dt="2020-09-25T11:10:27.909" v="2303" actId="478"/>
          <ac:picMkLst>
            <pc:docMk/>
            <pc:sldMk cId="416784654" sldId="7067"/>
            <ac:picMk id="12" creationId="{940A85B5-DB20-45DC-9701-7DE77FD86E96}"/>
          </ac:picMkLst>
        </pc:picChg>
        <pc:picChg chg="add mod">
          <ac:chgData name="Natan, Eetay" userId="a2a398ac-8758-443a-8974-2040888d00a3" providerId="ADAL" clId="{ADD06F50-EA48-4CE6-A2C4-DAC95A9404F2}" dt="2020-09-25T08:40:53.771" v="68" actId="1076"/>
          <ac:picMkLst>
            <pc:docMk/>
            <pc:sldMk cId="416784654" sldId="7067"/>
            <ac:picMk id="1026" creationId="{9C8E3091-B761-45A2-BC5B-B05A604098B2}"/>
          </ac:picMkLst>
        </pc:picChg>
      </pc:sldChg>
      <pc:sldChg chg="del">
        <pc:chgData name="Natan, Eetay" userId="a2a398ac-8758-443a-8974-2040888d00a3" providerId="ADAL" clId="{ADD06F50-EA48-4CE6-A2C4-DAC95A9404F2}" dt="2020-09-25T08:34:12.526" v="1" actId="2696"/>
        <pc:sldMkLst>
          <pc:docMk/>
          <pc:sldMk cId="621625535" sldId="7068"/>
        </pc:sldMkLst>
      </pc:sldChg>
      <pc:sldChg chg="addSp delSp modSp add modNotesTx">
        <pc:chgData name="Natan, Eetay" userId="a2a398ac-8758-443a-8974-2040888d00a3" providerId="ADAL" clId="{ADD06F50-EA48-4CE6-A2C4-DAC95A9404F2}" dt="2020-10-16T14:31:52.151" v="12844" actId="27636"/>
        <pc:sldMkLst>
          <pc:docMk/>
          <pc:sldMk cId="1509108765" sldId="7068"/>
        </pc:sldMkLst>
        <pc:spChg chg="del">
          <ac:chgData name="Natan, Eetay" userId="a2a398ac-8758-443a-8974-2040888d00a3" providerId="ADAL" clId="{ADD06F50-EA48-4CE6-A2C4-DAC95A9404F2}" dt="2020-09-25T08:59:25.252" v="298" actId="478"/>
          <ac:spMkLst>
            <pc:docMk/>
            <pc:sldMk cId="1509108765" sldId="7068"/>
            <ac:spMk id="2" creationId="{07B5687C-B68F-4E1F-88AD-69EF1A7ABE9E}"/>
          </ac:spMkLst>
        </pc:spChg>
        <pc:spChg chg="mod">
          <ac:chgData name="Natan, Eetay" userId="a2a398ac-8758-443a-8974-2040888d00a3" providerId="ADAL" clId="{ADD06F50-EA48-4CE6-A2C4-DAC95A9404F2}" dt="2020-10-16T14:31:52.151" v="12844" actId="27636"/>
          <ac:spMkLst>
            <pc:docMk/>
            <pc:sldMk cId="1509108765" sldId="7068"/>
            <ac:spMk id="3" creationId="{0FE61531-DC8D-413F-B81E-F77F833A722D}"/>
          </ac:spMkLst>
        </pc:spChg>
        <pc:spChg chg="del mod">
          <ac:chgData name="Natan, Eetay" userId="a2a398ac-8758-443a-8974-2040888d00a3" providerId="ADAL" clId="{ADD06F50-EA48-4CE6-A2C4-DAC95A9404F2}" dt="2020-09-25T11:05:10.654" v="2272" actId="478"/>
          <ac:spMkLst>
            <pc:docMk/>
            <pc:sldMk cId="1509108765" sldId="7068"/>
            <ac:spMk id="4" creationId="{B477647E-D23F-4DB3-9767-21C3866B3D5C}"/>
          </ac:spMkLst>
        </pc:spChg>
        <pc:spChg chg="add mod">
          <ac:chgData name="Natan, Eetay" userId="a2a398ac-8758-443a-8974-2040888d00a3" providerId="ADAL" clId="{ADD06F50-EA48-4CE6-A2C4-DAC95A9404F2}" dt="2020-09-25T09:25:08.349" v="658" actId="20577"/>
          <ac:spMkLst>
            <pc:docMk/>
            <pc:sldMk cId="1509108765" sldId="7068"/>
            <ac:spMk id="8" creationId="{364934E5-FC07-41A4-9861-20D62DBFECC3}"/>
          </ac:spMkLst>
        </pc:spChg>
        <pc:spChg chg="add mod">
          <ac:chgData name="Natan, Eetay" userId="a2a398ac-8758-443a-8974-2040888d00a3" providerId="ADAL" clId="{ADD06F50-EA48-4CE6-A2C4-DAC95A9404F2}" dt="2020-09-25T09:19:39.786" v="535"/>
          <ac:spMkLst>
            <pc:docMk/>
            <pc:sldMk cId="1509108765" sldId="7068"/>
            <ac:spMk id="9" creationId="{166EBCAC-BF28-4770-9EEF-8DD73B6F25E3}"/>
          </ac:spMkLst>
        </pc:spChg>
        <pc:picChg chg="add mod">
          <ac:chgData name="Natan, Eetay" userId="a2a398ac-8758-443a-8974-2040888d00a3" providerId="ADAL" clId="{ADD06F50-EA48-4CE6-A2C4-DAC95A9404F2}" dt="2020-09-25T08:59:11.154" v="295" actId="14100"/>
          <ac:picMkLst>
            <pc:docMk/>
            <pc:sldMk cId="1509108765" sldId="7068"/>
            <ac:picMk id="5" creationId="{948CD696-9A66-4A1D-83C1-C8C9FAB2F6B9}"/>
          </ac:picMkLst>
        </pc:picChg>
        <pc:picChg chg="add mod">
          <ac:chgData name="Natan, Eetay" userId="a2a398ac-8758-443a-8974-2040888d00a3" providerId="ADAL" clId="{ADD06F50-EA48-4CE6-A2C4-DAC95A9404F2}" dt="2020-09-25T08:59:23.028" v="297" actId="1076"/>
          <ac:picMkLst>
            <pc:docMk/>
            <pc:sldMk cId="1509108765" sldId="7068"/>
            <ac:picMk id="6" creationId="{F7696060-FE45-46DD-8BFD-62BF81254A72}"/>
          </ac:picMkLst>
        </pc:picChg>
        <pc:picChg chg="add mod">
          <ac:chgData name="Natan, Eetay" userId="a2a398ac-8758-443a-8974-2040888d00a3" providerId="ADAL" clId="{ADD06F50-EA48-4CE6-A2C4-DAC95A9404F2}" dt="2020-09-25T09:02:09.316" v="304" actId="14100"/>
          <ac:picMkLst>
            <pc:docMk/>
            <pc:sldMk cId="1509108765" sldId="7068"/>
            <ac:picMk id="7" creationId="{9F7B1453-1358-49A7-8355-FBD17B0743B8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2.137" v="12843" actId="27636"/>
        <pc:sldMkLst>
          <pc:docMk/>
          <pc:sldMk cId="3514598693" sldId="7069"/>
        </pc:sldMkLst>
        <pc:spChg chg="del">
          <ac:chgData name="Natan, Eetay" userId="a2a398ac-8758-443a-8974-2040888d00a3" providerId="ADAL" clId="{ADD06F50-EA48-4CE6-A2C4-DAC95A9404F2}" dt="2020-09-25T08:41:39.937" v="85" actId="478"/>
          <ac:spMkLst>
            <pc:docMk/>
            <pc:sldMk cId="3514598693" sldId="7069"/>
            <ac:spMk id="2" creationId="{F1460562-8269-483E-9824-FEC33AAB80A6}"/>
          </ac:spMkLst>
        </pc:spChg>
        <pc:spChg chg="add del mod">
          <ac:chgData name="Natan, Eetay" userId="a2a398ac-8758-443a-8974-2040888d00a3" providerId="ADAL" clId="{ADD06F50-EA48-4CE6-A2C4-DAC95A9404F2}" dt="2020-10-16T14:31:52.137" v="12843" actId="27636"/>
          <ac:spMkLst>
            <pc:docMk/>
            <pc:sldMk cId="3514598693" sldId="7069"/>
            <ac:spMk id="3" creationId="{528FAF50-35C2-47BD-8198-E250BA59A5BF}"/>
          </ac:spMkLst>
        </pc:spChg>
        <pc:spChg chg="del">
          <ac:chgData name="Natan, Eetay" userId="a2a398ac-8758-443a-8974-2040888d00a3" providerId="ADAL" clId="{ADD06F50-EA48-4CE6-A2C4-DAC95A9404F2}" dt="2020-09-25T11:05:05.491" v="2271" actId="478"/>
          <ac:spMkLst>
            <pc:docMk/>
            <pc:sldMk cId="3514598693" sldId="7069"/>
            <ac:spMk id="4" creationId="{99410C4A-4518-44F3-A26C-1098C6C499D2}"/>
          </ac:spMkLst>
        </pc:spChg>
        <pc:spChg chg="add del mod">
          <ac:chgData name="Natan, Eetay" userId="a2a398ac-8758-443a-8974-2040888d00a3" providerId="ADAL" clId="{ADD06F50-EA48-4CE6-A2C4-DAC95A9404F2}" dt="2020-09-25T08:41:37.636" v="84" actId="478"/>
          <ac:spMkLst>
            <pc:docMk/>
            <pc:sldMk cId="3514598693" sldId="7069"/>
            <ac:spMk id="7" creationId="{19B98F52-280C-4BD8-B71B-8EE2E06A0BF1}"/>
          </ac:spMkLst>
        </pc:spChg>
        <pc:spChg chg="add mod">
          <ac:chgData name="Natan, Eetay" userId="a2a398ac-8758-443a-8974-2040888d00a3" providerId="ADAL" clId="{ADD06F50-EA48-4CE6-A2C4-DAC95A9404F2}" dt="2020-09-25T08:43:45.267" v="114" actId="1037"/>
          <ac:spMkLst>
            <pc:docMk/>
            <pc:sldMk cId="3514598693" sldId="7069"/>
            <ac:spMk id="9" creationId="{C073A1FC-7409-4FC8-A255-A6267B838AF2}"/>
          </ac:spMkLst>
        </pc:spChg>
        <pc:spChg chg="add del mod">
          <ac:chgData name="Natan, Eetay" userId="a2a398ac-8758-443a-8974-2040888d00a3" providerId="ADAL" clId="{ADD06F50-EA48-4CE6-A2C4-DAC95A9404F2}" dt="2020-09-25T08:47:30.384" v="123" actId="11529"/>
          <ac:spMkLst>
            <pc:docMk/>
            <pc:sldMk cId="3514598693" sldId="7069"/>
            <ac:spMk id="10" creationId="{1F1D40EA-A799-43D0-BE58-3ECF22FCA526}"/>
          </ac:spMkLst>
        </pc:spChg>
        <pc:spChg chg="add mod">
          <ac:chgData name="Natan, Eetay" userId="a2a398ac-8758-443a-8974-2040888d00a3" providerId="ADAL" clId="{ADD06F50-EA48-4CE6-A2C4-DAC95A9404F2}" dt="2020-09-25T08:49:13.077" v="171" actId="14100"/>
          <ac:spMkLst>
            <pc:docMk/>
            <pc:sldMk cId="3514598693" sldId="7069"/>
            <ac:spMk id="11" creationId="{273519A3-366D-4794-9FFA-8FEB8E842578}"/>
          </ac:spMkLst>
        </pc:spChg>
        <pc:spChg chg="add mod">
          <ac:chgData name="Natan, Eetay" userId="a2a398ac-8758-443a-8974-2040888d00a3" providerId="ADAL" clId="{ADD06F50-EA48-4CE6-A2C4-DAC95A9404F2}" dt="2020-09-25T09:13:04.612" v="459" actId="14100"/>
          <ac:spMkLst>
            <pc:docMk/>
            <pc:sldMk cId="3514598693" sldId="7069"/>
            <ac:spMk id="12" creationId="{CB287F1C-47C5-413A-AF43-483756CC73C0}"/>
          </ac:spMkLst>
        </pc:spChg>
        <pc:spChg chg="add del mod">
          <ac:chgData name="Natan, Eetay" userId="a2a398ac-8758-443a-8974-2040888d00a3" providerId="ADAL" clId="{ADD06F50-EA48-4CE6-A2C4-DAC95A9404F2}" dt="2020-09-25T09:10:09.180" v="418" actId="478"/>
          <ac:spMkLst>
            <pc:docMk/>
            <pc:sldMk cId="3514598693" sldId="7069"/>
            <ac:spMk id="13" creationId="{FBD8FC13-F85E-479A-BABA-3970516199AB}"/>
          </ac:spMkLst>
        </pc:spChg>
        <pc:spChg chg="add del mod">
          <ac:chgData name="Natan, Eetay" userId="a2a398ac-8758-443a-8974-2040888d00a3" providerId="ADAL" clId="{ADD06F50-EA48-4CE6-A2C4-DAC95A9404F2}" dt="2020-09-25T09:14:24.694" v="485" actId="478"/>
          <ac:spMkLst>
            <pc:docMk/>
            <pc:sldMk cId="3514598693" sldId="7069"/>
            <ac:spMk id="14" creationId="{4D74B754-36EC-47F1-B771-6B1AE8C55210}"/>
          </ac:spMkLst>
        </pc:spChg>
        <pc:spChg chg="add mod">
          <ac:chgData name="Natan, Eetay" userId="a2a398ac-8758-443a-8974-2040888d00a3" providerId="ADAL" clId="{ADD06F50-EA48-4CE6-A2C4-DAC95A9404F2}" dt="2020-09-25T09:16:09.765" v="524" actId="207"/>
          <ac:spMkLst>
            <pc:docMk/>
            <pc:sldMk cId="3514598693" sldId="7069"/>
            <ac:spMk id="15" creationId="{B0939D7A-3685-49AE-8A4E-22C583E3D8E7}"/>
          </ac:spMkLst>
        </pc:spChg>
        <pc:spChg chg="add mod">
          <ac:chgData name="Natan, Eetay" userId="a2a398ac-8758-443a-8974-2040888d00a3" providerId="ADAL" clId="{ADD06F50-EA48-4CE6-A2C4-DAC95A9404F2}" dt="2020-09-25T09:12:50.531" v="455" actId="14100"/>
          <ac:spMkLst>
            <pc:docMk/>
            <pc:sldMk cId="3514598693" sldId="7069"/>
            <ac:spMk id="16" creationId="{EFDE584A-31C4-4025-8CDB-BB102FFA70CB}"/>
          </ac:spMkLst>
        </pc:spChg>
        <pc:spChg chg="add del">
          <ac:chgData name="Natan, Eetay" userId="a2a398ac-8758-443a-8974-2040888d00a3" providerId="ADAL" clId="{ADD06F50-EA48-4CE6-A2C4-DAC95A9404F2}" dt="2020-09-25T09:14:29.679" v="488"/>
          <ac:spMkLst>
            <pc:docMk/>
            <pc:sldMk cId="3514598693" sldId="7069"/>
            <ac:spMk id="18" creationId="{E62C2939-E808-4862-8D4C-0C222784A651}"/>
          </ac:spMkLst>
        </pc:spChg>
        <pc:spChg chg="add mod">
          <ac:chgData name="Natan, Eetay" userId="a2a398ac-8758-443a-8974-2040888d00a3" providerId="ADAL" clId="{ADD06F50-EA48-4CE6-A2C4-DAC95A9404F2}" dt="2020-09-25T09:15:41.094" v="515" actId="692"/>
          <ac:spMkLst>
            <pc:docMk/>
            <pc:sldMk cId="3514598693" sldId="7069"/>
            <ac:spMk id="19" creationId="{82462F28-9D1C-42DA-B730-6023A10DCE32}"/>
          </ac:spMkLst>
        </pc:spChg>
        <pc:spChg chg="add mod">
          <ac:chgData name="Natan, Eetay" userId="a2a398ac-8758-443a-8974-2040888d00a3" providerId="ADAL" clId="{ADD06F50-EA48-4CE6-A2C4-DAC95A9404F2}" dt="2020-09-25T10:24:12.560" v="1634" actId="108"/>
          <ac:spMkLst>
            <pc:docMk/>
            <pc:sldMk cId="3514598693" sldId="7069"/>
            <ac:spMk id="26" creationId="{C908AA83-4544-4AA0-8A26-A959B6EBB63A}"/>
          </ac:spMkLst>
        </pc:spChg>
        <pc:spChg chg="add mod">
          <ac:chgData name="Natan, Eetay" userId="a2a398ac-8758-443a-8974-2040888d00a3" providerId="ADAL" clId="{ADD06F50-EA48-4CE6-A2C4-DAC95A9404F2}" dt="2020-09-25T10:24:09.806" v="1633" actId="207"/>
          <ac:spMkLst>
            <pc:docMk/>
            <pc:sldMk cId="3514598693" sldId="7069"/>
            <ac:spMk id="27" creationId="{5ECB5F01-EBF5-4AD3-B721-86B6BFD183E9}"/>
          </ac:spMkLst>
        </pc:spChg>
        <pc:picChg chg="add del mod">
          <ac:chgData name="Natan, Eetay" userId="a2a398ac-8758-443a-8974-2040888d00a3" providerId="ADAL" clId="{ADD06F50-EA48-4CE6-A2C4-DAC95A9404F2}" dt="2020-10-02T13:57:06.189" v="11478"/>
          <ac:picMkLst>
            <pc:docMk/>
            <pc:sldMk cId="3514598693" sldId="7069"/>
            <ac:picMk id="2" creationId="{AD3CF5E0-13F5-4A22-BF63-687FD8E9C411}"/>
          </ac:picMkLst>
        </pc:picChg>
        <pc:picChg chg="add mod">
          <ac:chgData name="Natan, Eetay" userId="a2a398ac-8758-443a-8974-2040888d00a3" providerId="ADAL" clId="{ADD06F50-EA48-4CE6-A2C4-DAC95A9404F2}" dt="2020-09-25T09:10:30.624" v="420" actId="1076"/>
          <ac:picMkLst>
            <pc:docMk/>
            <pc:sldMk cId="3514598693" sldId="7069"/>
            <ac:picMk id="5" creationId="{13B42EBA-5D05-468D-8932-5FDAADFA90C3}"/>
          </ac:picMkLst>
        </pc:picChg>
        <pc:picChg chg="add mod">
          <ac:chgData name="Natan, Eetay" userId="a2a398ac-8758-443a-8974-2040888d00a3" providerId="ADAL" clId="{ADD06F50-EA48-4CE6-A2C4-DAC95A9404F2}" dt="2020-09-25T09:11:32.436" v="438" actId="1076"/>
          <ac:picMkLst>
            <pc:docMk/>
            <pc:sldMk cId="3514598693" sldId="7069"/>
            <ac:picMk id="8" creationId="{4698A957-54DB-42BB-925D-0E8BCE178F43}"/>
          </ac:picMkLst>
        </pc:picChg>
        <pc:picChg chg="add del mod">
          <ac:chgData name="Natan, Eetay" userId="a2a398ac-8758-443a-8974-2040888d00a3" providerId="ADAL" clId="{ADD06F50-EA48-4CE6-A2C4-DAC95A9404F2}" dt="2020-09-25T08:50:11.639" v="213"/>
          <ac:picMkLst>
            <pc:docMk/>
            <pc:sldMk cId="3514598693" sldId="7069"/>
            <ac:picMk id="2050" creationId="{0FAC817E-2A89-46A6-A0C7-EFB903DF6599}"/>
          </ac:picMkLst>
        </pc:picChg>
        <pc:cxnChg chg="add mod">
          <ac:chgData name="Natan, Eetay" userId="a2a398ac-8758-443a-8974-2040888d00a3" providerId="ADAL" clId="{ADD06F50-EA48-4CE6-A2C4-DAC95A9404F2}" dt="2020-09-25T09:15:51.965" v="520" actId="692"/>
          <ac:cxnSpMkLst>
            <pc:docMk/>
            <pc:sldMk cId="3514598693" sldId="7069"/>
            <ac:cxnSpMk id="20" creationId="{167FE886-94D1-43D3-BF0A-3ED3FE04E808}"/>
          </ac:cxnSpMkLst>
        </pc:cxnChg>
        <pc:cxnChg chg="add mod">
          <ac:chgData name="Natan, Eetay" userId="a2a398ac-8758-443a-8974-2040888d00a3" providerId="ADAL" clId="{ADD06F50-EA48-4CE6-A2C4-DAC95A9404F2}" dt="2020-09-25T09:16:01.403" v="523" actId="14100"/>
          <ac:cxnSpMkLst>
            <pc:docMk/>
            <pc:sldMk cId="3514598693" sldId="7069"/>
            <ac:cxnSpMk id="23" creationId="{507C9BE0-184B-4F80-A649-18555E9C97E4}"/>
          </ac:cxnSpMkLst>
        </pc:cxnChg>
      </pc:sldChg>
      <pc:sldChg chg="del">
        <pc:chgData name="Natan, Eetay" userId="a2a398ac-8758-443a-8974-2040888d00a3" providerId="ADAL" clId="{ADD06F50-EA48-4CE6-A2C4-DAC95A9404F2}" dt="2020-09-25T08:34:12.525" v="0" actId="2696"/>
        <pc:sldMkLst>
          <pc:docMk/>
          <pc:sldMk cId="3899056870" sldId="7069"/>
        </pc:sldMkLst>
      </pc:sldChg>
      <pc:sldChg chg="del">
        <pc:chgData name="Natan, Eetay" userId="a2a398ac-8758-443a-8974-2040888d00a3" providerId="ADAL" clId="{ADD06F50-EA48-4CE6-A2C4-DAC95A9404F2}" dt="2020-09-25T08:34:12.535" v="3" actId="2696"/>
        <pc:sldMkLst>
          <pc:docMk/>
          <pc:sldMk cId="2795185428" sldId="7070"/>
        </pc:sldMkLst>
      </pc:sldChg>
      <pc:sldChg chg="addSp delSp modSp add">
        <pc:chgData name="Natan, Eetay" userId="a2a398ac-8758-443a-8974-2040888d00a3" providerId="ADAL" clId="{ADD06F50-EA48-4CE6-A2C4-DAC95A9404F2}" dt="2020-10-16T14:31:52.128" v="12842" actId="27636"/>
        <pc:sldMkLst>
          <pc:docMk/>
          <pc:sldMk cId="3772535774" sldId="7070"/>
        </pc:sldMkLst>
        <pc:spChg chg="del">
          <ac:chgData name="Natan, Eetay" userId="a2a398ac-8758-443a-8974-2040888d00a3" providerId="ADAL" clId="{ADD06F50-EA48-4CE6-A2C4-DAC95A9404F2}" dt="2020-09-25T08:50:28.530" v="217" actId="478"/>
          <ac:spMkLst>
            <pc:docMk/>
            <pc:sldMk cId="3772535774" sldId="7070"/>
            <ac:spMk id="2" creationId="{63443107-0D84-4D7C-A59F-48CA9F61B3FD}"/>
          </ac:spMkLst>
        </pc:spChg>
        <pc:spChg chg="mod">
          <ac:chgData name="Natan, Eetay" userId="a2a398ac-8758-443a-8974-2040888d00a3" providerId="ADAL" clId="{ADD06F50-EA48-4CE6-A2C4-DAC95A9404F2}" dt="2020-10-16T14:31:52.128" v="12842" actId="27636"/>
          <ac:spMkLst>
            <pc:docMk/>
            <pc:sldMk cId="3772535774" sldId="7070"/>
            <ac:spMk id="3" creationId="{33ABF372-7CB2-44CE-A626-4B47A9759B66}"/>
          </ac:spMkLst>
        </pc:spChg>
        <pc:spChg chg="add mod">
          <ac:chgData name="Natan, Eetay" userId="a2a398ac-8758-443a-8974-2040888d00a3" providerId="ADAL" clId="{ADD06F50-EA48-4CE6-A2C4-DAC95A9404F2}" dt="2020-09-25T08:58:16.792" v="275" actId="207"/>
          <ac:spMkLst>
            <pc:docMk/>
            <pc:sldMk cId="3772535774" sldId="7070"/>
            <ac:spMk id="17" creationId="{39A640F9-96CF-458B-8BEB-97129B2999CB}"/>
          </ac:spMkLst>
        </pc:spChg>
        <pc:picChg chg="add mod">
          <ac:chgData name="Natan, Eetay" userId="a2a398ac-8758-443a-8974-2040888d00a3" providerId="ADAL" clId="{ADD06F50-EA48-4CE6-A2C4-DAC95A9404F2}" dt="2020-09-25T08:58:10.231" v="273" actId="1076"/>
          <ac:picMkLst>
            <pc:docMk/>
            <pc:sldMk cId="3772535774" sldId="7070"/>
            <ac:picMk id="5" creationId="{02C9B206-82EE-42CE-9AAB-0017940A2900}"/>
          </ac:picMkLst>
        </pc:picChg>
        <pc:picChg chg="add mod">
          <ac:chgData name="Natan, Eetay" userId="a2a398ac-8758-443a-8974-2040888d00a3" providerId="ADAL" clId="{ADD06F50-EA48-4CE6-A2C4-DAC95A9404F2}" dt="2020-09-25T08:55:50.010" v="251" actId="208"/>
          <ac:picMkLst>
            <pc:docMk/>
            <pc:sldMk cId="3772535774" sldId="7070"/>
            <ac:picMk id="6" creationId="{8E71874B-E850-4217-A125-1163709D5530}"/>
          </ac:picMkLst>
        </pc:picChg>
        <pc:picChg chg="add mod">
          <ac:chgData name="Natan, Eetay" userId="a2a398ac-8758-443a-8974-2040888d00a3" providerId="ADAL" clId="{ADD06F50-EA48-4CE6-A2C4-DAC95A9404F2}" dt="2020-09-25T08:57:29.295" v="268" actId="1076"/>
          <ac:picMkLst>
            <pc:docMk/>
            <pc:sldMk cId="3772535774" sldId="7070"/>
            <ac:picMk id="7" creationId="{AC8FDD9B-8581-452B-BC64-9384E15C3C76}"/>
          </ac:picMkLst>
        </pc:picChg>
        <pc:picChg chg="add del mod">
          <ac:chgData name="Natan, Eetay" userId="a2a398ac-8758-443a-8974-2040888d00a3" providerId="ADAL" clId="{ADD06F50-EA48-4CE6-A2C4-DAC95A9404F2}" dt="2020-10-02T13:18:58.959" v="10851"/>
          <ac:picMkLst>
            <pc:docMk/>
            <pc:sldMk cId="3772535774" sldId="7070"/>
            <ac:picMk id="10" creationId="{202E7B3A-59EB-439E-A1C0-7E580D5A24DA}"/>
          </ac:picMkLst>
        </pc:picChg>
        <pc:picChg chg="add del mod">
          <ac:chgData name="Natan, Eetay" userId="a2a398ac-8758-443a-8974-2040888d00a3" providerId="ADAL" clId="{ADD06F50-EA48-4CE6-A2C4-DAC95A9404F2}" dt="2020-09-25T08:59:03.386" v="293"/>
          <ac:picMkLst>
            <pc:docMk/>
            <pc:sldMk cId="3772535774" sldId="7070"/>
            <ac:picMk id="3074" creationId="{8EA9BDE3-829C-4E66-915E-57C8100070E3}"/>
          </ac:picMkLst>
        </pc:picChg>
        <pc:cxnChg chg="add mod">
          <ac:chgData name="Natan, Eetay" userId="a2a398ac-8758-443a-8974-2040888d00a3" providerId="ADAL" clId="{ADD06F50-EA48-4CE6-A2C4-DAC95A9404F2}" dt="2020-09-25T08:56:08.143" v="254" actId="692"/>
          <ac:cxnSpMkLst>
            <pc:docMk/>
            <pc:sldMk cId="3772535774" sldId="7070"/>
            <ac:cxnSpMk id="9" creationId="{409A8A18-1FEA-4B93-8776-FDBC5D713A84}"/>
          </ac:cxnSpMkLst>
        </pc:cxnChg>
        <pc:cxnChg chg="add mod">
          <ac:chgData name="Natan, Eetay" userId="a2a398ac-8758-443a-8974-2040888d00a3" providerId="ADAL" clId="{ADD06F50-EA48-4CE6-A2C4-DAC95A9404F2}" dt="2020-09-25T08:58:14.477" v="274" actId="1076"/>
          <ac:cxnSpMkLst>
            <pc:docMk/>
            <pc:sldMk cId="3772535774" sldId="7070"/>
            <ac:cxnSpMk id="11" creationId="{D4FC1713-06B8-4468-8CF8-7DD9EB73E332}"/>
          </ac:cxnSpMkLst>
        </pc:cxnChg>
      </pc:sldChg>
      <pc:sldChg chg="del">
        <pc:chgData name="Natan, Eetay" userId="a2a398ac-8758-443a-8974-2040888d00a3" providerId="ADAL" clId="{ADD06F50-EA48-4CE6-A2C4-DAC95A9404F2}" dt="2020-09-25T08:34:12.536" v="4" actId="2696"/>
        <pc:sldMkLst>
          <pc:docMk/>
          <pc:sldMk cId="1672266751" sldId="7071"/>
        </pc:sldMkLst>
      </pc:sldChg>
      <pc:sldChg chg="addSp delSp modSp add ord">
        <pc:chgData name="Natan, Eetay" userId="a2a398ac-8758-443a-8974-2040888d00a3" providerId="ADAL" clId="{ADD06F50-EA48-4CE6-A2C4-DAC95A9404F2}" dt="2020-10-16T14:31:52.289" v="12858" actId="27636"/>
        <pc:sldMkLst>
          <pc:docMk/>
          <pc:sldMk cId="2553246952" sldId="7071"/>
        </pc:sldMkLst>
        <pc:spChg chg="del">
          <ac:chgData name="Natan, Eetay" userId="a2a398ac-8758-443a-8974-2040888d00a3" providerId="ADAL" clId="{ADD06F50-EA48-4CE6-A2C4-DAC95A9404F2}" dt="2020-09-25T09:27:02.151" v="660"/>
          <ac:spMkLst>
            <pc:docMk/>
            <pc:sldMk cId="2553246952" sldId="7071"/>
            <ac:spMk id="2" creationId="{624EB18C-E8EB-450C-AF9D-AB4C8F1CD472}"/>
          </ac:spMkLst>
        </pc:spChg>
        <pc:spChg chg="mod">
          <ac:chgData name="Natan, Eetay" userId="a2a398ac-8758-443a-8974-2040888d00a3" providerId="ADAL" clId="{ADD06F50-EA48-4CE6-A2C4-DAC95A9404F2}" dt="2020-10-16T14:31:52.289" v="12858" actId="27636"/>
          <ac:spMkLst>
            <pc:docMk/>
            <pc:sldMk cId="2553246952" sldId="7071"/>
            <ac:spMk id="3" creationId="{CE070A8A-057D-495E-9B98-1ABD580CACB7}"/>
          </ac:spMkLst>
        </pc:spChg>
        <pc:spChg chg="add del">
          <ac:chgData name="Natan, Eetay" userId="a2a398ac-8758-443a-8974-2040888d00a3" providerId="ADAL" clId="{ADD06F50-EA48-4CE6-A2C4-DAC95A9404F2}" dt="2020-09-25T09:27:10.605" v="662"/>
          <ac:spMkLst>
            <pc:docMk/>
            <pc:sldMk cId="2553246952" sldId="7071"/>
            <ac:spMk id="5" creationId="{6929C39C-DB15-4526-9A3F-0DF1D1A47E4E}"/>
          </ac:spMkLst>
        </pc:spChg>
        <pc:spChg chg="add mod">
          <ac:chgData name="Natan, Eetay" userId="a2a398ac-8758-443a-8974-2040888d00a3" providerId="ADAL" clId="{ADD06F50-EA48-4CE6-A2C4-DAC95A9404F2}" dt="2020-09-25T09:33:25.919" v="760" actId="1076"/>
          <ac:spMkLst>
            <pc:docMk/>
            <pc:sldMk cId="2553246952" sldId="7071"/>
            <ac:spMk id="6" creationId="{2BC7FC32-1B43-4172-90D1-1AB8A0736B6B}"/>
          </ac:spMkLst>
        </pc:spChg>
        <pc:spChg chg="add mod">
          <ac:chgData name="Natan, Eetay" userId="a2a398ac-8758-443a-8974-2040888d00a3" providerId="ADAL" clId="{ADD06F50-EA48-4CE6-A2C4-DAC95A9404F2}" dt="2020-09-25T09:34:29.602" v="839" actId="207"/>
          <ac:spMkLst>
            <pc:docMk/>
            <pc:sldMk cId="2553246952" sldId="7071"/>
            <ac:spMk id="7" creationId="{44ADC4F5-E2BD-486C-9141-73E7F6638872}"/>
          </ac:spMkLst>
        </pc:spChg>
        <pc:spChg chg="add mod">
          <ac:chgData name="Natan, Eetay" userId="a2a398ac-8758-443a-8974-2040888d00a3" providerId="ADAL" clId="{ADD06F50-EA48-4CE6-A2C4-DAC95A9404F2}" dt="2020-09-25T09:33:24.207" v="759" actId="1076"/>
          <ac:spMkLst>
            <pc:docMk/>
            <pc:sldMk cId="2553246952" sldId="7071"/>
            <ac:spMk id="12" creationId="{C09DAC79-6838-4373-A3C6-DB00D66CC6BC}"/>
          </ac:spMkLst>
        </pc:spChg>
        <pc:spChg chg="add mod">
          <ac:chgData name="Natan, Eetay" userId="a2a398ac-8758-443a-8974-2040888d00a3" providerId="ADAL" clId="{ADD06F50-EA48-4CE6-A2C4-DAC95A9404F2}" dt="2020-09-25T09:31:56.560" v="719" actId="1038"/>
          <ac:spMkLst>
            <pc:docMk/>
            <pc:sldMk cId="2553246952" sldId="7071"/>
            <ac:spMk id="13" creationId="{1859CD23-2980-4CA4-89E8-16A571C65F49}"/>
          </ac:spMkLst>
        </pc:spChg>
        <pc:spChg chg="add mod">
          <ac:chgData name="Natan, Eetay" userId="a2a398ac-8758-443a-8974-2040888d00a3" providerId="ADAL" clId="{ADD06F50-EA48-4CE6-A2C4-DAC95A9404F2}" dt="2020-09-25T09:35:19.230" v="850" actId="1076"/>
          <ac:spMkLst>
            <pc:docMk/>
            <pc:sldMk cId="2553246952" sldId="7071"/>
            <ac:spMk id="15" creationId="{D566BF5D-893E-48F3-A4A5-64DF22648590}"/>
          </ac:spMkLst>
        </pc:spChg>
        <pc:picChg chg="add mod">
          <ac:chgData name="Natan, Eetay" userId="a2a398ac-8758-443a-8974-2040888d00a3" providerId="ADAL" clId="{ADD06F50-EA48-4CE6-A2C4-DAC95A9404F2}" dt="2020-09-25T09:33:33.349" v="761" actId="208"/>
          <ac:picMkLst>
            <pc:docMk/>
            <pc:sldMk cId="2553246952" sldId="7071"/>
            <ac:picMk id="4098" creationId="{679D2988-32CD-4427-A2B0-9F92931E014A}"/>
          </ac:picMkLst>
        </pc:picChg>
        <pc:picChg chg="add mod">
          <ac:chgData name="Natan, Eetay" userId="a2a398ac-8758-443a-8974-2040888d00a3" providerId="ADAL" clId="{ADD06F50-EA48-4CE6-A2C4-DAC95A9404F2}" dt="2020-09-25T09:33:14.837" v="756" actId="1076"/>
          <ac:picMkLst>
            <pc:docMk/>
            <pc:sldMk cId="2553246952" sldId="7071"/>
            <ac:picMk id="4100" creationId="{2A42AF5C-246A-4ABC-8B8D-90C8326FEC2D}"/>
          </ac:picMkLst>
        </pc:picChg>
        <pc:picChg chg="add mod">
          <ac:chgData name="Natan, Eetay" userId="a2a398ac-8758-443a-8974-2040888d00a3" providerId="ADAL" clId="{ADD06F50-EA48-4CE6-A2C4-DAC95A9404F2}" dt="2020-09-25T09:30:27.129" v="694" actId="166"/>
          <ac:picMkLst>
            <pc:docMk/>
            <pc:sldMk cId="2553246952" sldId="7071"/>
            <ac:picMk id="4102" creationId="{E764AFEB-F861-442A-8BB6-F867DB0F1F11}"/>
          </ac:picMkLst>
        </pc:picChg>
        <pc:picChg chg="add mod">
          <ac:chgData name="Natan, Eetay" userId="a2a398ac-8758-443a-8974-2040888d00a3" providerId="ADAL" clId="{ADD06F50-EA48-4CE6-A2C4-DAC95A9404F2}" dt="2020-09-25T09:30:22.134" v="692" actId="1076"/>
          <ac:picMkLst>
            <pc:docMk/>
            <pc:sldMk cId="2553246952" sldId="7071"/>
            <ac:picMk id="4104" creationId="{39C968E2-25F4-4F84-8C25-58D6A3B4195F}"/>
          </ac:picMkLst>
        </pc:picChg>
        <pc:picChg chg="add mod">
          <ac:chgData name="Natan, Eetay" userId="a2a398ac-8758-443a-8974-2040888d00a3" providerId="ADAL" clId="{ADD06F50-EA48-4CE6-A2C4-DAC95A9404F2}" dt="2020-09-25T09:30:34.981" v="696" actId="1076"/>
          <ac:picMkLst>
            <pc:docMk/>
            <pc:sldMk cId="2553246952" sldId="7071"/>
            <ac:picMk id="4106" creationId="{17090B61-B151-447B-9AEF-95A200B7680F}"/>
          </ac:picMkLst>
        </pc:picChg>
      </pc:sldChg>
      <pc:sldChg chg="addSp delSp modSp add mod modTransition setBg setClrOvrMap">
        <pc:chgData name="Natan, Eetay" userId="a2a398ac-8758-443a-8974-2040888d00a3" providerId="ADAL" clId="{ADD06F50-EA48-4CE6-A2C4-DAC95A9404F2}" dt="2020-10-16T14:42:07.822" v="12961" actId="26606"/>
        <pc:sldMkLst>
          <pc:docMk/>
          <pc:sldMk cId="3019456861" sldId="7072"/>
        </pc:sldMkLst>
        <pc:spChg chg="add del mod">
          <ac:chgData name="Natan, Eetay" userId="a2a398ac-8758-443a-8974-2040888d00a3" providerId="ADAL" clId="{ADD06F50-EA48-4CE6-A2C4-DAC95A9404F2}" dt="2020-10-16T14:40:08.773" v="12924"/>
          <ac:spMkLst>
            <pc:docMk/>
            <pc:sldMk cId="3019456861" sldId="7072"/>
            <ac:spMk id="2" creationId="{20A90527-AC2F-4F3C-9B96-D3E3C0E2FD16}"/>
          </ac:spMkLst>
        </pc:spChg>
        <pc:spChg chg="del">
          <ac:chgData name="Natan, Eetay" userId="a2a398ac-8758-443a-8974-2040888d00a3" providerId="ADAL" clId="{ADD06F50-EA48-4CE6-A2C4-DAC95A9404F2}" dt="2020-09-25T09:36:01.051" v="852"/>
          <ac:spMkLst>
            <pc:docMk/>
            <pc:sldMk cId="3019456861" sldId="7072"/>
            <ac:spMk id="2" creationId="{E4D25791-7D9E-4C1E-B4AF-3AFB4E6DFFEC}"/>
          </ac:spMkLst>
        </pc:spChg>
        <pc:spChg chg="del">
          <ac:chgData name="Natan, Eetay" userId="a2a398ac-8758-443a-8974-2040888d00a3" providerId="ADAL" clId="{ADD06F50-EA48-4CE6-A2C4-DAC95A9404F2}" dt="2020-09-25T09:36:01.051" v="852"/>
          <ac:spMkLst>
            <pc:docMk/>
            <pc:sldMk cId="3019456861" sldId="7072"/>
            <ac:spMk id="3" creationId="{BA164D9F-4BAF-44EF-801F-9950F9203E17}"/>
          </ac:spMkLst>
        </pc:spChg>
        <pc:spChg chg="del">
          <ac:chgData name="Natan, Eetay" userId="a2a398ac-8758-443a-8974-2040888d00a3" providerId="ADAL" clId="{ADD06F50-EA48-4CE6-A2C4-DAC95A9404F2}" dt="2020-09-25T09:36:01.051" v="852"/>
          <ac:spMkLst>
            <pc:docMk/>
            <pc:sldMk cId="3019456861" sldId="7072"/>
            <ac:spMk id="4" creationId="{2E5BBC01-7A1B-43A4-902A-36AAFD293588}"/>
          </ac:spMkLst>
        </pc:spChg>
        <pc:spChg chg="add mo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5" creationId="{08AF62C0-5FC0-4A8B-A8D7-31DCA73293D5}"/>
          </ac:spMkLst>
        </pc:spChg>
        <pc:spChg chg="add mo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6" creationId="{6F806C14-158A-4D77-AEC2-7FB5F1EB941D}"/>
          </ac:spMkLst>
        </pc:spChg>
        <pc:spChg chg="add del">
          <ac:chgData name="Natan, Eetay" userId="a2a398ac-8758-443a-8974-2040888d00a3" providerId="ADAL" clId="{ADD06F50-EA48-4CE6-A2C4-DAC95A9404F2}" dt="2020-10-16T14:40:49.959" v="12934" actId="26606"/>
          <ac:spMkLst>
            <pc:docMk/>
            <pc:sldMk cId="3019456861" sldId="7072"/>
            <ac:spMk id="11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0:49.959" v="12934" actId="26606"/>
          <ac:spMkLst>
            <pc:docMk/>
            <pc:sldMk cId="3019456861" sldId="7072"/>
            <ac:spMk id="13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40:49.959" v="12934" actId="26606"/>
          <ac:spMkLst>
            <pc:docMk/>
            <pc:sldMk cId="3019456861" sldId="7072"/>
            <ac:spMk id="15" creationId="{33209156-242F-4B26-8D07-CEB2B68A9F9A}"/>
          </ac:spMkLst>
        </pc:spChg>
        <pc:spChg chg="add del">
          <ac:chgData name="Natan, Eetay" userId="a2a398ac-8758-443a-8974-2040888d00a3" providerId="ADAL" clId="{ADD06F50-EA48-4CE6-A2C4-DAC95A9404F2}" dt="2020-10-16T14:41:03.152" v="12936" actId="26606"/>
          <ac:spMkLst>
            <pc:docMk/>
            <pc:sldMk cId="3019456861" sldId="7072"/>
            <ac:spMk id="17" creationId="{C22D9B36-9BE7-472B-8808-7E0D6810738F}"/>
          </ac:spMkLst>
        </pc:spChg>
        <pc:spChg chg="add del">
          <ac:chgData name="Natan, Eetay" userId="a2a398ac-8758-443a-8974-2040888d00a3" providerId="ADAL" clId="{ADD06F50-EA48-4CE6-A2C4-DAC95A9404F2}" dt="2020-10-16T14:41:03.152" v="12936" actId="26606"/>
          <ac:spMkLst>
            <pc:docMk/>
            <pc:sldMk cId="3019456861" sldId="7072"/>
            <ac:spMk id="18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03.152" v="12936" actId="26606"/>
          <ac:spMkLst>
            <pc:docMk/>
            <pc:sldMk cId="3019456861" sldId="7072"/>
            <ac:spMk id="20" creationId="{8A549DE7-671D-4575-AF43-858FD99981CF}"/>
          </ac:spMkLst>
        </pc:spChg>
        <pc:spChg chg="add del">
          <ac:chgData name="Natan, Eetay" userId="a2a398ac-8758-443a-8974-2040888d00a3" providerId="ADAL" clId="{ADD06F50-EA48-4CE6-A2C4-DAC95A9404F2}" dt="2020-10-16T14:41:06.283" v="12938" actId="26606"/>
          <ac:spMkLst>
            <pc:docMk/>
            <pc:sldMk cId="3019456861" sldId="7072"/>
            <ac:spMk id="22" creationId="{F3B3B6C5-748F-437C-AE76-DB11FEA99E16}"/>
          </ac:spMkLst>
        </pc:spChg>
        <pc:spChg chg="add del">
          <ac:chgData name="Natan, Eetay" userId="a2a398ac-8758-443a-8974-2040888d00a3" providerId="ADAL" clId="{ADD06F50-EA48-4CE6-A2C4-DAC95A9404F2}" dt="2020-10-16T14:41:06.283" v="12938" actId="26606"/>
          <ac:spMkLst>
            <pc:docMk/>
            <pc:sldMk cId="3019456861" sldId="7072"/>
            <ac:spMk id="23" creationId="{197CEB5D-9BB2-475C-BA8D-AC88BB8C976E}"/>
          </ac:spMkLst>
        </pc:spChg>
        <pc:spChg chg="add del">
          <ac:chgData name="Natan, Eetay" userId="a2a398ac-8758-443a-8974-2040888d00a3" providerId="ADAL" clId="{ADD06F50-EA48-4CE6-A2C4-DAC95A9404F2}" dt="2020-10-16T14:41:08.052" v="12940" actId="26606"/>
          <ac:spMkLst>
            <pc:docMk/>
            <pc:sldMk cId="3019456861" sldId="7072"/>
            <ac:spMk id="26" creationId="{88C4CF77-7AF8-4122-A7B0-041ABDF16B2B}"/>
          </ac:spMkLst>
        </pc:spChg>
        <pc:spChg chg="add del">
          <ac:chgData name="Natan, Eetay" userId="a2a398ac-8758-443a-8974-2040888d00a3" providerId="ADAL" clId="{ADD06F50-EA48-4CE6-A2C4-DAC95A9404F2}" dt="2020-10-16T14:41:08.052" v="12940" actId="26606"/>
          <ac:spMkLst>
            <pc:docMk/>
            <pc:sldMk cId="3019456861" sldId="7072"/>
            <ac:spMk id="27" creationId="{D509D458-5758-41CE-89DE-485C1BBCD86D}"/>
          </ac:spMkLst>
        </pc:spChg>
        <pc:spChg chg="add del">
          <ac:chgData name="Natan, Eetay" userId="a2a398ac-8758-443a-8974-2040888d00a3" providerId="ADAL" clId="{ADD06F50-EA48-4CE6-A2C4-DAC95A9404F2}" dt="2020-10-16T14:41:08.052" v="12940" actId="26606"/>
          <ac:spMkLst>
            <pc:docMk/>
            <pc:sldMk cId="3019456861" sldId="7072"/>
            <ac:spMk id="28" creationId="{1D38966F-378A-47DC-83CC-D5A783224D48}"/>
          </ac:spMkLst>
        </pc:spChg>
        <pc:spChg chg="add del">
          <ac:chgData name="Natan, Eetay" userId="a2a398ac-8758-443a-8974-2040888d00a3" providerId="ADAL" clId="{ADD06F50-EA48-4CE6-A2C4-DAC95A9404F2}" dt="2020-10-16T14:41:12.699" v="12942" actId="26606"/>
          <ac:spMkLst>
            <pc:docMk/>
            <pc:sldMk cId="3019456861" sldId="7072"/>
            <ac:spMk id="30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12.699" v="12942" actId="26606"/>
          <ac:spMkLst>
            <pc:docMk/>
            <pc:sldMk cId="3019456861" sldId="7072"/>
            <ac:spMk id="32" creationId="{A05250E5-90D0-4E41-B9BD-FF661DE54040}"/>
          </ac:spMkLst>
        </pc:spChg>
        <pc:spChg chg="add del">
          <ac:chgData name="Natan, Eetay" userId="a2a398ac-8758-443a-8974-2040888d00a3" providerId="ADAL" clId="{ADD06F50-EA48-4CE6-A2C4-DAC95A9404F2}" dt="2020-10-16T14:41:15.355" v="12944" actId="26606"/>
          <ac:spMkLst>
            <pc:docMk/>
            <pc:sldMk cId="3019456861" sldId="7072"/>
            <ac:spMk id="34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15.355" v="12944" actId="26606"/>
          <ac:spMkLst>
            <pc:docMk/>
            <pc:sldMk cId="3019456861" sldId="7072"/>
            <ac:spMk id="35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41:15.355" v="12944" actId="26606"/>
          <ac:spMkLst>
            <pc:docMk/>
            <pc:sldMk cId="3019456861" sldId="7072"/>
            <ac:spMk id="36" creationId="{33209156-242F-4B26-8D07-CEB2B68A9F9A}"/>
          </ac:spMkLst>
        </pc:spChg>
        <pc:spChg chg="add del">
          <ac:chgData name="Natan, Eetay" userId="a2a398ac-8758-443a-8974-2040888d00a3" providerId="ADAL" clId="{ADD06F50-EA48-4CE6-A2C4-DAC95A9404F2}" dt="2020-10-16T14:41:18.799" v="12946" actId="26606"/>
          <ac:spMkLst>
            <pc:docMk/>
            <pc:sldMk cId="3019456861" sldId="7072"/>
            <ac:spMk id="38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18.799" v="12946" actId="26606"/>
          <ac:spMkLst>
            <pc:docMk/>
            <pc:sldMk cId="3019456861" sldId="7072"/>
            <ac:spMk id="40" creationId="{8A549DE7-671D-4575-AF43-858FD99981CF}"/>
          </ac:spMkLst>
        </pc:spChg>
        <pc:spChg chg="add del">
          <ac:chgData name="Natan, Eetay" userId="a2a398ac-8758-443a-8974-2040888d00a3" providerId="ADAL" clId="{ADD06F50-EA48-4CE6-A2C4-DAC95A9404F2}" dt="2020-10-16T14:41:18.799" v="12946" actId="26606"/>
          <ac:spMkLst>
            <pc:docMk/>
            <pc:sldMk cId="3019456861" sldId="7072"/>
            <ac:spMk id="41" creationId="{C22D9B36-9BE7-472B-8808-7E0D6810738F}"/>
          </ac:spMkLst>
        </pc:spChg>
        <pc:spChg chg="add del">
          <ac:chgData name="Natan, Eetay" userId="a2a398ac-8758-443a-8974-2040888d00a3" providerId="ADAL" clId="{ADD06F50-EA48-4CE6-A2C4-DAC95A9404F2}" dt="2020-10-16T14:41:22.628" v="12948" actId="26606"/>
          <ac:spMkLst>
            <pc:docMk/>
            <pc:sldMk cId="3019456861" sldId="7072"/>
            <ac:spMk id="43" creationId="{FBDCECDC-EEE3-4128-AA5E-82A8C08796E8}"/>
          </ac:spMkLst>
        </pc:spChg>
        <pc:spChg chg="add del">
          <ac:chgData name="Natan, Eetay" userId="a2a398ac-8758-443a-8974-2040888d00a3" providerId="ADAL" clId="{ADD06F50-EA48-4CE6-A2C4-DAC95A9404F2}" dt="2020-10-16T14:41:22.628" v="12948" actId="26606"/>
          <ac:spMkLst>
            <pc:docMk/>
            <pc:sldMk cId="3019456861" sldId="7072"/>
            <ac:spMk id="44" creationId="{4260EDE0-989C-4E16-AF94-F652294D828E}"/>
          </ac:spMkLst>
        </pc:spChg>
        <pc:spChg chg="add del">
          <ac:chgData name="Natan, Eetay" userId="a2a398ac-8758-443a-8974-2040888d00a3" providerId="ADAL" clId="{ADD06F50-EA48-4CE6-A2C4-DAC95A9404F2}" dt="2020-10-16T14:41:22.628" v="12948" actId="26606"/>
          <ac:spMkLst>
            <pc:docMk/>
            <pc:sldMk cId="3019456861" sldId="7072"/>
            <ac:spMk id="45" creationId="{1F3985C0-E548-44D2-B30E-F3E42DADE133}"/>
          </ac:spMkLst>
        </pc:spChg>
        <pc:spChg chg="add del">
          <ac:chgData name="Natan, Eetay" userId="a2a398ac-8758-443a-8974-2040888d00a3" providerId="ADAL" clId="{ADD06F50-EA48-4CE6-A2C4-DAC95A9404F2}" dt="2020-10-16T14:41:31.495" v="12950" actId="26606"/>
          <ac:spMkLst>
            <pc:docMk/>
            <pc:sldMk cId="3019456861" sldId="7072"/>
            <ac:spMk id="47" creationId="{F3B3B6C5-748F-437C-AE76-DB11FEA99E16}"/>
          </ac:spMkLst>
        </pc:spChg>
        <pc:spChg chg="add del">
          <ac:chgData name="Natan, Eetay" userId="a2a398ac-8758-443a-8974-2040888d00a3" providerId="ADAL" clId="{ADD06F50-EA48-4CE6-A2C4-DAC95A9404F2}" dt="2020-10-16T14:41:31.495" v="12950" actId="26606"/>
          <ac:spMkLst>
            <pc:docMk/>
            <pc:sldMk cId="3019456861" sldId="7072"/>
            <ac:spMk id="48" creationId="{197CEB5D-9BB2-475C-BA8D-AC88BB8C976E}"/>
          </ac:spMkLst>
        </pc:spChg>
        <pc:spChg chg="add del">
          <ac:chgData name="Natan, Eetay" userId="a2a398ac-8758-443a-8974-2040888d00a3" providerId="ADAL" clId="{ADD06F50-EA48-4CE6-A2C4-DAC95A9404F2}" dt="2020-10-16T14:41:47.267" v="12952" actId="26606"/>
          <ac:spMkLst>
            <pc:docMk/>
            <pc:sldMk cId="3019456861" sldId="7072"/>
            <ac:spMk id="51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47.267" v="12952" actId="26606"/>
          <ac:spMkLst>
            <pc:docMk/>
            <pc:sldMk cId="3019456861" sldId="7072"/>
            <ac:spMk id="53" creationId="{A05250E5-90D0-4E41-B9BD-FF661DE54040}"/>
          </ac:spMkLst>
        </pc:spChg>
        <pc:spChg chg="add del">
          <ac:chgData name="Natan, Eetay" userId="a2a398ac-8758-443a-8974-2040888d00a3" providerId="ADAL" clId="{ADD06F50-EA48-4CE6-A2C4-DAC95A9404F2}" dt="2020-10-16T14:41:50.249" v="12954" actId="26606"/>
          <ac:spMkLst>
            <pc:docMk/>
            <pc:sldMk cId="3019456861" sldId="7072"/>
            <ac:spMk id="55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50.249" v="12954" actId="26606"/>
          <ac:spMkLst>
            <pc:docMk/>
            <pc:sldMk cId="3019456861" sldId="7072"/>
            <ac:spMk id="56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41:50.249" v="12954" actId="26606"/>
          <ac:spMkLst>
            <pc:docMk/>
            <pc:sldMk cId="3019456861" sldId="7072"/>
            <ac:spMk id="57" creationId="{33209156-242F-4B26-8D07-CEB2B68A9F9A}"/>
          </ac:spMkLst>
        </pc:spChg>
        <pc:spChg chg="add del">
          <ac:chgData name="Natan, Eetay" userId="a2a398ac-8758-443a-8974-2040888d00a3" providerId="ADAL" clId="{ADD06F50-EA48-4CE6-A2C4-DAC95A9404F2}" dt="2020-10-16T14:41:54.228" v="12956" actId="26606"/>
          <ac:spMkLst>
            <pc:docMk/>
            <pc:sldMk cId="3019456861" sldId="7072"/>
            <ac:spMk id="59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54.228" v="12956" actId="26606"/>
          <ac:spMkLst>
            <pc:docMk/>
            <pc:sldMk cId="3019456861" sldId="7072"/>
            <ac:spMk id="61" creationId="{A05250E5-90D0-4E41-B9BD-FF661DE54040}"/>
          </ac:spMkLst>
        </pc:spChg>
        <pc:spChg chg="add del">
          <ac:chgData name="Natan, Eetay" userId="a2a398ac-8758-443a-8974-2040888d00a3" providerId="ADAL" clId="{ADD06F50-EA48-4CE6-A2C4-DAC95A9404F2}" dt="2020-10-16T14:42:03.425" v="12958" actId="26606"/>
          <ac:spMkLst>
            <pc:docMk/>
            <pc:sldMk cId="3019456861" sldId="7072"/>
            <ac:spMk id="63" creationId="{17D48500-E19A-4BAD-9A4A-6ED83BB73F2D}"/>
          </ac:spMkLst>
        </pc:spChg>
        <pc:spChg chg="add del">
          <ac:chgData name="Natan, Eetay" userId="a2a398ac-8758-443a-8974-2040888d00a3" providerId="ADAL" clId="{ADD06F50-EA48-4CE6-A2C4-DAC95A9404F2}" dt="2020-10-16T14:42:03.425" v="12958" actId="26606"/>
          <ac:spMkLst>
            <pc:docMk/>
            <pc:sldMk cId="3019456861" sldId="7072"/>
            <ac:spMk id="64" creationId="{E879263E-7781-443B-B383-34A6A6BD508E}"/>
          </ac:spMkLst>
        </pc:spChg>
        <pc:spChg chg="add del">
          <ac:chgData name="Natan, Eetay" userId="a2a398ac-8758-443a-8974-2040888d00a3" providerId="ADAL" clId="{ADD06F50-EA48-4CE6-A2C4-DAC95A9404F2}" dt="2020-10-16T14:42:03.425" v="12958" actId="26606"/>
          <ac:spMkLst>
            <pc:docMk/>
            <pc:sldMk cId="3019456861" sldId="7072"/>
            <ac:spMk id="65" creationId="{C30DE1BD-C9C5-48F0-960E-9E9EB2CE6D49}"/>
          </ac:spMkLst>
        </pc:spChg>
        <pc:spChg chg="add del">
          <ac:chgData name="Natan, Eetay" userId="a2a398ac-8758-443a-8974-2040888d00a3" providerId="ADAL" clId="{ADD06F50-EA48-4CE6-A2C4-DAC95A9404F2}" dt="2020-10-16T14:42:07.814" v="12960" actId="26606"/>
          <ac:spMkLst>
            <pc:docMk/>
            <pc:sldMk cId="3019456861" sldId="7072"/>
            <ac:spMk id="67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2:07.814" v="12960" actId="26606"/>
          <ac:spMkLst>
            <pc:docMk/>
            <pc:sldMk cId="3019456861" sldId="7072"/>
            <ac:spMk id="69" creationId="{A05250E5-90D0-4E41-B9BD-FF661DE54040}"/>
          </ac:spMkLst>
        </pc:spChg>
        <pc:spChg chg="ad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71" creationId="{8C6E698C-8155-4B8B-BDC9-B7299772B509}"/>
          </ac:spMkLst>
        </pc:spChg>
        <pc:spChg chg="ad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72" creationId="{0EEF5601-A8BC-411D-AA64-3E79320BA122}"/>
          </ac:spMkLst>
        </pc:spChg>
        <pc:spChg chg="ad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73" creationId="{33209156-242F-4B26-8D07-CEB2B68A9F9A}"/>
          </ac:spMkLst>
        </pc:spChg>
        <pc:cxnChg chg="add del">
          <ac:chgData name="Natan, Eetay" userId="a2a398ac-8758-443a-8974-2040888d00a3" providerId="ADAL" clId="{ADD06F50-EA48-4CE6-A2C4-DAC95A9404F2}" dt="2020-10-16T14:41:03.152" v="12936" actId="26606"/>
          <ac:cxnSpMkLst>
            <pc:docMk/>
            <pc:sldMk cId="3019456861" sldId="7072"/>
            <ac:cxnSpMk id="19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06.283" v="12938" actId="26606"/>
          <ac:cxnSpMkLst>
            <pc:docMk/>
            <pc:sldMk cId="3019456861" sldId="7072"/>
            <ac:cxnSpMk id="24" creationId="{BB14AD1F-ADD5-46E7-966F-4C0290232FF9}"/>
          </ac:cxnSpMkLst>
        </pc:cxnChg>
        <pc:cxnChg chg="add del">
          <ac:chgData name="Natan, Eetay" userId="a2a398ac-8758-443a-8974-2040888d00a3" providerId="ADAL" clId="{ADD06F50-EA48-4CE6-A2C4-DAC95A9404F2}" dt="2020-10-16T14:41:12.699" v="12942" actId="26606"/>
          <ac:cxnSpMkLst>
            <pc:docMk/>
            <pc:sldMk cId="3019456861" sldId="7072"/>
            <ac:cxnSpMk id="31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18.799" v="12946" actId="26606"/>
          <ac:cxnSpMkLst>
            <pc:docMk/>
            <pc:sldMk cId="3019456861" sldId="7072"/>
            <ac:cxnSpMk id="39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31.495" v="12950" actId="26606"/>
          <ac:cxnSpMkLst>
            <pc:docMk/>
            <pc:sldMk cId="3019456861" sldId="7072"/>
            <ac:cxnSpMk id="49" creationId="{BB14AD1F-ADD5-46E7-966F-4C0290232FF9}"/>
          </ac:cxnSpMkLst>
        </pc:cxnChg>
        <pc:cxnChg chg="add del">
          <ac:chgData name="Natan, Eetay" userId="a2a398ac-8758-443a-8974-2040888d00a3" providerId="ADAL" clId="{ADD06F50-EA48-4CE6-A2C4-DAC95A9404F2}" dt="2020-10-16T14:41:47.267" v="12952" actId="26606"/>
          <ac:cxnSpMkLst>
            <pc:docMk/>
            <pc:sldMk cId="3019456861" sldId="7072"/>
            <ac:cxnSpMk id="52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54.228" v="12956" actId="26606"/>
          <ac:cxnSpMkLst>
            <pc:docMk/>
            <pc:sldMk cId="3019456861" sldId="7072"/>
            <ac:cxnSpMk id="60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2:07.814" v="12960" actId="26606"/>
          <ac:cxnSpMkLst>
            <pc:docMk/>
            <pc:sldMk cId="3019456861" sldId="7072"/>
            <ac:cxnSpMk id="68" creationId="{09525C9A-1972-4836-BA7A-706C946EF4DA}"/>
          </ac:cxnSpMkLst>
        </pc:cxnChg>
      </pc:sldChg>
      <pc:sldChg chg="addSp delSp modSp add ord modTransition">
        <pc:chgData name="Natan, Eetay" userId="a2a398ac-8758-443a-8974-2040888d00a3" providerId="ADAL" clId="{ADD06F50-EA48-4CE6-A2C4-DAC95A9404F2}" dt="2020-10-16T14:33:55.720" v="12895"/>
        <pc:sldMkLst>
          <pc:docMk/>
          <pc:sldMk cId="1623147522" sldId="7073"/>
        </pc:sldMkLst>
        <pc:spChg chg="del">
          <ac:chgData name="Natan, Eetay" userId="a2a398ac-8758-443a-8974-2040888d00a3" providerId="ADAL" clId="{ADD06F50-EA48-4CE6-A2C4-DAC95A9404F2}" dt="2020-09-25T09:38:13.678" v="894"/>
          <ac:spMkLst>
            <pc:docMk/>
            <pc:sldMk cId="1623147522" sldId="7073"/>
            <ac:spMk id="2" creationId="{07A8AFC7-D446-4D05-BE95-51D974AF53E6}"/>
          </ac:spMkLst>
        </pc:spChg>
        <pc:spChg chg="add mod">
          <ac:chgData name="Natan, Eetay" userId="a2a398ac-8758-443a-8974-2040888d00a3" providerId="ADAL" clId="{ADD06F50-EA48-4CE6-A2C4-DAC95A9404F2}" dt="2020-10-03T09:53:18.180" v="12336" actId="1038"/>
          <ac:spMkLst>
            <pc:docMk/>
            <pc:sldMk cId="1623147522" sldId="7073"/>
            <ac:spMk id="2" creationId="{D3044281-F933-4902-A2B0-9D2DC90471F3}"/>
          </ac:spMkLst>
        </pc:spChg>
        <pc:spChg chg="mod">
          <ac:chgData name="Natan, Eetay" userId="a2a398ac-8758-443a-8974-2040888d00a3" providerId="ADAL" clId="{ADD06F50-EA48-4CE6-A2C4-DAC95A9404F2}" dt="2020-10-16T14:33:55.720" v="12895"/>
          <ac:spMkLst>
            <pc:docMk/>
            <pc:sldMk cId="1623147522" sldId="7073"/>
            <ac:spMk id="3" creationId="{2BB17EA0-16B5-45D2-8267-CAB9B733FC14}"/>
          </ac:spMkLst>
        </pc:spChg>
        <pc:spChg chg="del">
          <ac:chgData name="Natan, Eetay" userId="a2a398ac-8758-443a-8974-2040888d00a3" providerId="ADAL" clId="{ADD06F50-EA48-4CE6-A2C4-DAC95A9404F2}" dt="2020-10-03T09:56:50.832" v="12589" actId="931"/>
          <ac:spMkLst>
            <pc:docMk/>
            <pc:sldMk cId="1623147522" sldId="7073"/>
            <ac:spMk id="4" creationId="{C079A58C-2F94-480A-8359-F5D0B84357CF}"/>
          </ac:spMkLst>
        </pc:spChg>
        <pc:spChg chg="add del mod">
          <ac:chgData name="Natan, Eetay" userId="a2a398ac-8758-443a-8974-2040888d00a3" providerId="ADAL" clId="{ADD06F50-EA48-4CE6-A2C4-DAC95A9404F2}" dt="2020-09-25T09:38:17.532" v="895"/>
          <ac:spMkLst>
            <pc:docMk/>
            <pc:sldMk cId="1623147522" sldId="7073"/>
            <ac:spMk id="5" creationId="{8CCDFEE6-A354-4BEE-BA2F-FB36EE2E2F89}"/>
          </ac:spMkLst>
        </pc:spChg>
        <pc:spChg chg="add del mod">
          <ac:chgData name="Natan, Eetay" userId="a2a398ac-8758-443a-8974-2040888d00a3" providerId="ADAL" clId="{ADD06F50-EA48-4CE6-A2C4-DAC95A9404F2}" dt="2020-10-02T13:11:11.027" v="10707" actId="478"/>
          <ac:spMkLst>
            <pc:docMk/>
            <pc:sldMk cId="1623147522" sldId="7073"/>
            <ac:spMk id="5" creationId="{9BEF2AEC-B3C5-4CB3-8277-AD912E89D33D}"/>
          </ac:spMkLst>
        </pc:spChg>
        <pc:spChg chg="add del mod">
          <ac:chgData name="Natan, Eetay" userId="a2a398ac-8758-443a-8974-2040888d00a3" providerId="ADAL" clId="{ADD06F50-EA48-4CE6-A2C4-DAC95A9404F2}" dt="2020-09-25T09:38:26.539" v="897"/>
          <ac:spMkLst>
            <pc:docMk/>
            <pc:sldMk cId="1623147522" sldId="7073"/>
            <ac:spMk id="6" creationId="{447FD199-D8F9-465D-8E4D-EADDEEC1F2ED}"/>
          </ac:spMkLst>
        </pc:spChg>
        <pc:spChg chg="add">
          <ac:chgData name="Natan, Eetay" userId="a2a398ac-8758-443a-8974-2040888d00a3" providerId="ADAL" clId="{ADD06F50-EA48-4CE6-A2C4-DAC95A9404F2}" dt="2020-09-25T09:38:19.692" v="896"/>
          <ac:spMkLst>
            <pc:docMk/>
            <pc:sldMk cId="1623147522" sldId="7073"/>
            <ac:spMk id="7" creationId="{9006661C-058C-4F19-AACF-6882A502A42F}"/>
          </ac:spMkLst>
        </pc:spChg>
        <pc:spChg chg="add del mod">
          <ac:chgData name="Natan, Eetay" userId="a2a398ac-8758-443a-8974-2040888d00a3" providerId="ADAL" clId="{ADD06F50-EA48-4CE6-A2C4-DAC95A9404F2}" dt="2020-09-25T09:38:51.959" v="898"/>
          <ac:spMkLst>
            <pc:docMk/>
            <pc:sldMk cId="1623147522" sldId="7073"/>
            <ac:spMk id="8" creationId="{02685111-2E32-4A64-A670-FCF5633341BB}"/>
          </ac:spMkLst>
        </pc:spChg>
        <pc:spChg chg="add mod">
          <ac:chgData name="Natan, Eetay" userId="a2a398ac-8758-443a-8974-2040888d00a3" providerId="ADAL" clId="{ADD06F50-EA48-4CE6-A2C4-DAC95A9404F2}" dt="2020-10-03T09:53:30.130" v="12344" actId="14100"/>
          <ac:spMkLst>
            <pc:docMk/>
            <pc:sldMk cId="1623147522" sldId="7073"/>
            <ac:spMk id="8" creationId="{2D372ED0-2B70-4B5D-9E8D-1CBA10E1CE9A}"/>
          </ac:spMkLst>
        </pc:spChg>
        <pc:spChg chg="add mod">
          <ac:chgData name="Natan, Eetay" userId="a2a398ac-8758-443a-8974-2040888d00a3" providerId="ADAL" clId="{ADD06F50-EA48-4CE6-A2C4-DAC95A9404F2}" dt="2020-10-03T09:53:49.301" v="12357" actId="14100"/>
          <ac:spMkLst>
            <pc:docMk/>
            <pc:sldMk cId="1623147522" sldId="7073"/>
            <ac:spMk id="9" creationId="{687A6613-31CE-4A73-B93C-8484D2C9E056}"/>
          </ac:spMkLst>
        </pc:spChg>
        <pc:spChg chg="add mod">
          <ac:chgData name="Natan, Eetay" userId="a2a398ac-8758-443a-8974-2040888d00a3" providerId="ADAL" clId="{ADD06F50-EA48-4CE6-A2C4-DAC95A9404F2}" dt="2020-10-03T09:57:39.986" v="12605" actId="313"/>
          <ac:spMkLst>
            <pc:docMk/>
            <pc:sldMk cId="1623147522" sldId="7073"/>
            <ac:spMk id="10" creationId="{0F847CE7-2E0C-4162-B923-8FE0230FAC40}"/>
          </ac:spMkLst>
        </pc:spChg>
        <pc:spChg chg="add del mod">
          <ac:chgData name="Natan, Eetay" userId="a2a398ac-8758-443a-8974-2040888d00a3" providerId="ADAL" clId="{ADD06F50-EA48-4CE6-A2C4-DAC95A9404F2}" dt="2020-09-25T09:40:10.314" v="927" actId="478"/>
          <ac:spMkLst>
            <pc:docMk/>
            <pc:sldMk cId="1623147522" sldId="7073"/>
            <ac:spMk id="10" creationId="{E4D2B738-CF99-4405-A54C-1E9510FD60CC}"/>
          </ac:spMkLst>
        </pc:spChg>
        <pc:spChg chg="add mod">
          <ac:chgData name="Natan, Eetay" userId="a2a398ac-8758-443a-8974-2040888d00a3" providerId="ADAL" clId="{ADD06F50-EA48-4CE6-A2C4-DAC95A9404F2}" dt="2020-10-03T09:56:23.472" v="12581" actId="20577"/>
          <ac:spMkLst>
            <pc:docMk/>
            <pc:sldMk cId="1623147522" sldId="7073"/>
            <ac:spMk id="11" creationId="{01218E11-E141-49E3-A561-4C1543A9A2EC}"/>
          </ac:spMkLst>
        </pc:spChg>
        <pc:picChg chg="add mod ord">
          <ac:chgData name="Natan, Eetay" userId="a2a398ac-8758-443a-8974-2040888d00a3" providerId="ADAL" clId="{ADD06F50-EA48-4CE6-A2C4-DAC95A9404F2}" dt="2020-10-03T09:57:01.727" v="12591" actId="166"/>
          <ac:picMkLst>
            <pc:docMk/>
            <pc:sldMk cId="1623147522" sldId="7073"/>
            <ac:picMk id="6" creationId="{0A7FFC00-6EC9-4432-B036-F29635CD19FC}"/>
          </ac:picMkLst>
        </pc:picChg>
        <pc:picChg chg="add del mod">
          <ac:chgData name="Natan, Eetay" userId="a2a398ac-8758-443a-8974-2040888d00a3" providerId="ADAL" clId="{ADD06F50-EA48-4CE6-A2C4-DAC95A9404F2}" dt="2020-10-02T12:47:57.620" v="10487" actId="478"/>
          <ac:picMkLst>
            <pc:docMk/>
            <pc:sldMk cId="1623147522" sldId="7073"/>
            <ac:picMk id="9" creationId="{687F8E2B-133D-4E2A-9355-97B56B6A3F01}"/>
          </ac:picMkLst>
        </pc:picChg>
        <pc:picChg chg="add del mod">
          <ac:chgData name="Natan, Eetay" userId="a2a398ac-8758-443a-8974-2040888d00a3" providerId="ADAL" clId="{ADD06F50-EA48-4CE6-A2C4-DAC95A9404F2}" dt="2020-10-02T12:48:13.073" v="10490" actId="1076"/>
          <ac:picMkLst>
            <pc:docMk/>
            <pc:sldMk cId="1623147522" sldId="7073"/>
            <ac:picMk id="1026" creationId="{D35D4C21-1ABF-4469-9DA5-126C21B0FCAE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2.158" v="12845" actId="27636"/>
        <pc:sldMkLst>
          <pc:docMk/>
          <pc:sldMk cId="757458096" sldId="7074"/>
        </pc:sldMkLst>
        <pc:spChg chg="del">
          <ac:chgData name="Natan, Eetay" userId="a2a398ac-8758-443a-8974-2040888d00a3" providerId="ADAL" clId="{ADD06F50-EA48-4CE6-A2C4-DAC95A9404F2}" dt="2020-09-25T09:48:45.154" v="1112"/>
          <ac:spMkLst>
            <pc:docMk/>
            <pc:sldMk cId="757458096" sldId="7074"/>
            <ac:spMk id="2" creationId="{095161A0-D5C3-42FD-A06E-D9E4982E1849}"/>
          </ac:spMkLst>
        </pc:spChg>
        <pc:spChg chg="mod">
          <ac:chgData name="Natan, Eetay" userId="a2a398ac-8758-443a-8974-2040888d00a3" providerId="ADAL" clId="{ADD06F50-EA48-4CE6-A2C4-DAC95A9404F2}" dt="2020-10-16T14:31:52.158" v="12845" actId="27636"/>
          <ac:spMkLst>
            <pc:docMk/>
            <pc:sldMk cId="757458096" sldId="7074"/>
            <ac:spMk id="3" creationId="{CDF59191-067B-4CBD-8930-8DD663E92C79}"/>
          </ac:spMkLst>
        </pc:spChg>
        <pc:spChg chg="mod">
          <ac:chgData name="Natan, Eetay" userId="a2a398ac-8758-443a-8974-2040888d00a3" providerId="ADAL" clId="{ADD06F50-EA48-4CE6-A2C4-DAC95A9404F2}" dt="2020-09-25T09:50:27.165" v="1179" actId="14100"/>
          <ac:spMkLst>
            <pc:docMk/>
            <pc:sldMk cId="757458096" sldId="7074"/>
            <ac:spMk id="4" creationId="{3ABE0A7D-2466-467D-B341-1E7826FAF1D8}"/>
          </ac:spMkLst>
        </pc:spChg>
        <pc:spChg chg="add mod">
          <ac:chgData name="Natan, Eetay" userId="a2a398ac-8758-443a-8974-2040888d00a3" providerId="ADAL" clId="{ADD06F50-EA48-4CE6-A2C4-DAC95A9404F2}" dt="2020-09-25T09:59:51.107" v="1284"/>
          <ac:spMkLst>
            <pc:docMk/>
            <pc:sldMk cId="757458096" sldId="7074"/>
            <ac:spMk id="6" creationId="{22DD4296-AB06-499B-854C-ED4C33B1113C}"/>
          </ac:spMkLst>
        </pc:spChg>
        <pc:picChg chg="add mod">
          <ac:chgData name="Natan, Eetay" userId="a2a398ac-8758-443a-8974-2040888d00a3" providerId="ADAL" clId="{ADD06F50-EA48-4CE6-A2C4-DAC95A9404F2}" dt="2020-09-25T09:51:34.761" v="1181" actId="1076"/>
          <ac:picMkLst>
            <pc:docMk/>
            <pc:sldMk cId="757458096" sldId="7074"/>
            <ac:picMk id="7170" creationId="{E994507F-2CC9-4067-8744-A6A163F50D33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31:52.273" v="12857" actId="27636"/>
        <pc:sldMkLst>
          <pc:docMk/>
          <pc:sldMk cId="403896115" sldId="7075"/>
        </pc:sldMkLst>
        <pc:spChg chg="mod">
          <ac:chgData name="Natan, Eetay" userId="a2a398ac-8758-443a-8974-2040888d00a3" providerId="ADAL" clId="{ADD06F50-EA48-4CE6-A2C4-DAC95A9404F2}" dt="2020-09-25T10:08:44.670" v="1405" actId="20577"/>
          <ac:spMkLst>
            <pc:docMk/>
            <pc:sldMk cId="403896115" sldId="7075"/>
            <ac:spMk id="2" creationId="{5E418F90-4B02-4C2B-B7C9-CFCF8299EE1E}"/>
          </ac:spMkLst>
        </pc:spChg>
        <pc:spChg chg="mod">
          <ac:chgData name="Natan, Eetay" userId="a2a398ac-8758-443a-8974-2040888d00a3" providerId="ADAL" clId="{ADD06F50-EA48-4CE6-A2C4-DAC95A9404F2}" dt="2020-10-16T14:31:52.273" v="12857" actId="27636"/>
          <ac:spMkLst>
            <pc:docMk/>
            <pc:sldMk cId="403896115" sldId="7075"/>
            <ac:spMk id="3" creationId="{3CC90E98-EC34-4949-9192-0B6D3276B453}"/>
          </ac:spMkLst>
        </pc:spChg>
        <pc:spChg chg="del">
          <ac:chgData name="Natan, Eetay" userId="a2a398ac-8758-443a-8974-2040888d00a3" providerId="ADAL" clId="{ADD06F50-EA48-4CE6-A2C4-DAC95A9404F2}" dt="2020-09-25T11:19:32.149" v="2540" actId="478"/>
          <ac:spMkLst>
            <pc:docMk/>
            <pc:sldMk cId="403896115" sldId="7075"/>
            <ac:spMk id="4" creationId="{BB2BC7A0-76AE-4746-825E-B98BAD2A0CCC}"/>
          </ac:spMkLst>
        </pc:spChg>
        <pc:spChg chg="add mod">
          <ac:chgData name="Natan, Eetay" userId="a2a398ac-8758-443a-8974-2040888d00a3" providerId="ADAL" clId="{ADD06F50-EA48-4CE6-A2C4-DAC95A9404F2}" dt="2020-09-25T11:47:34.369" v="2552" actId="164"/>
          <ac:spMkLst>
            <pc:docMk/>
            <pc:sldMk cId="403896115" sldId="7075"/>
            <ac:spMk id="9" creationId="{B611DDE2-BD98-4C09-BF1F-B645E7577C70}"/>
          </ac:spMkLst>
        </pc:spChg>
        <pc:grpChg chg="add mod">
          <ac:chgData name="Natan, Eetay" userId="a2a398ac-8758-443a-8974-2040888d00a3" providerId="ADAL" clId="{ADD06F50-EA48-4CE6-A2C4-DAC95A9404F2}" dt="2020-09-25T11:47:42.991" v="2554" actId="1076"/>
          <ac:grpSpMkLst>
            <pc:docMk/>
            <pc:sldMk cId="403896115" sldId="7075"/>
            <ac:grpSpMk id="5" creationId="{3A0A50F7-11EA-40C6-80E7-15B28D4F936A}"/>
          </ac:grpSpMkLst>
        </pc:grpChg>
        <pc:picChg chg="add mod">
          <ac:chgData name="Natan, Eetay" userId="a2a398ac-8758-443a-8974-2040888d00a3" providerId="ADAL" clId="{ADD06F50-EA48-4CE6-A2C4-DAC95A9404F2}" dt="2020-09-25T11:47:47.558" v="2555" actId="1076"/>
          <ac:picMkLst>
            <pc:docMk/>
            <pc:sldMk cId="403896115" sldId="7075"/>
            <ac:picMk id="4" creationId="{5A19D609-E9E6-4B93-9CEC-76C83D4B4861}"/>
          </ac:picMkLst>
        </pc:picChg>
        <pc:picChg chg="add del mod">
          <ac:chgData name="Natan, Eetay" userId="a2a398ac-8758-443a-8974-2040888d00a3" providerId="ADAL" clId="{ADD06F50-EA48-4CE6-A2C4-DAC95A9404F2}" dt="2020-09-25T10:10:04.738" v="1411" actId="478"/>
          <ac:picMkLst>
            <pc:docMk/>
            <pc:sldMk cId="403896115" sldId="7075"/>
            <ac:picMk id="5" creationId="{36467A43-B781-4288-AAAF-53C1C2EFCA55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6" creationId="{92318546-5B32-45B8-86B1-674E674462F6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7" creationId="{008294FD-73B6-4DF1-8C3F-ECC13121111F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8" creationId="{584F3DC2-3FAE-4D91-9D31-70B1DC434D91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10" creationId="{917778B7-6FD3-4CDC-A3E0-302463B7CA80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31:52.121" v="12841" actId="27636"/>
        <pc:sldMkLst>
          <pc:docMk/>
          <pc:sldMk cId="1145679195" sldId="7076"/>
        </pc:sldMkLst>
        <pc:spChg chg="del">
          <ac:chgData name="Natan, Eetay" userId="a2a398ac-8758-443a-8974-2040888d00a3" providerId="ADAL" clId="{ADD06F50-EA48-4CE6-A2C4-DAC95A9404F2}" dt="2020-09-25T10:12:10.471" v="1415"/>
          <ac:spMkLst>
            <pc:docMk/>
            <pc:sldMk cId="1145679195" sldId="7076"/>
            <ac:spMk id="2" creationId="{A4874BD8-6C14-4E42-9DE5-6A834479EE7A}"/>
          </ac:spMkLst>
        </pc:spChg>
        <pc:spChg chg="add mod">
          <ac:chgData name="Natan, Eetay" userId="a2a398ac-8758-443a-8974-2040888d00a3" providerId="ADAL" clId="{ADD06F50-EA48-4CE6-A2C4-DAC95A9404F2}" dt="2020-10-01T05:56:50.854" v="9238" actId="1076"/>
          <ac:spMkLst>
            <pc:docMk/>
            <pc:sldMk cId="1145679195" sldId="7076"/>
            <ac:spMk id="2" creationId="{B7A67D7E-8E5E-4900-AE9B-1A9F6D2B639D}"/>
          </ac:spMkLst>
        </pc:spChg>
        <pc:spChg chg="mod">
          <ac:chgData name="Natan, Eetay" userId="a2a398ac-8758-443a-8974-2040888d00a3" providerId="ADAL" clId="{ADD06F50-EA48-4CE6-A2C4-DAC95A9404F2}" dt="2020-10-16T14:31:52.121" v="12841" actId="27636"/>
          <ac:spMkLst>
            <pc:docMk/>
            <pc:sldMk cId="1145679195" sldId="7076"/>
            <ac:spMk id="3" creationId="{A9BC56A6-300B-4B58-9200-31EC33760412}"/>
          </ac:spMkLst>
        </pc:spChg>
        <pc:spChg chg="del">
          <ac:chgData name="Natan, Eetay" userId="a2a398ac-8758-443a-8974-2040888d00a3" providerId="ADAL" clId="{ADD06F50-EA48-4CE6-A2C4-DAC95A9404F2}" dt="2020-09-25T11:05:18.880" v="2273" actId="478"/>
          <ac:spMkLst>
            <pc:docMk/>
            <pc:sldMk cId="1145679195" sldId="7076"/>
            <ac:spMk id="4" creationId="{9DB6B00B-EF00-46E0-A05A-05B354202916}"/>
          </ac:spMkLst>
        </pc:spChg>
        <pc:spChg chg="add mod">
          <ac:chgData name="Natan, Eetay" userId="a2a398ac-8758-443a-8974-2040888d00a3" providerId="ADAL" clId="{ADD06F50-EA48-4CE6-A2C4-DAC95A9404F2}" dt="2020-09-25T10:21:33.087" v="1533" actId="1038"/>
          <ac:spMkLst>
            <pc:docMk/>
            <pc:sldMk cId="1145679195" sldId="7076"/>
            <ac:spMk id="10" creationId="{E53E0539-141A-4361-967D-0EEB88FFEBF1}"/>
          </ac:spMkLst>
        </pc:spChg>
        <pc:spChg chg="add mod">
          <ac:chgData name="Natan, Eetay" userId="a2a398ac-8758-443a-8974-2040888d00a3" providerId="ADAL" clId="{ADD06F50-EA48-4CE6-A2C4-DAC95A9404F2}" dt="2020-09-25T10:20:50.343" v="1528" actId="403"/>
          <ac:spMkLst>
            <pc:docMk/>
            <pc:sldMk cId="1145679195" sldId="7076"/>
            <ac:spMk id="11" creationId="{F1180528-3850-49AA-9680-216D27131697}"/>
          </ac:spMkLst>
        </pc:spChg>
        <pc:spChg chg="add mod">
          <ac:chgData name="Natan, Eetay" userId="a2a398ac-8758-443a-8974-2040888d00a3" providerId="ADAL" clId="{ADD06F50-EA48-4CE6-A2C4-DAC95A9404F2}" dt="2020-09-25T10:22:09.928" v="1567" actId="207"/>
          <ac:spMkLst>
            <pc:docMk/>
            <pc:sldMk cId="1145679195" sldId="7076"/>
            <ac:spMk id="21" creationId="{6D1131D8-C98B-4DE2-89F9-146957DE8970}"/>
          </ac:spMkLst>
        </pc:spChg>
        <pc:spChg chg="add mod">
          <ac:chgData name="Natan, Eetay" userId="a2a398ac-8758-443a-8974-2040888d00a3" providerId="ADAL" clId="{ADD06F50-EA48-4CE6-A2C4-DAC95A9404F2}" dt="2020-09-25T10:22:20.434" v="1569" actId="1076"/>
          <ac:spMkLst>
            <pc:docMk/>
            <pc:sldMk cId="1145679195" sldId="7076"/>
            <ac:spMk id="22" creationId="{6EC1D5FA-A0F1-41CD-BAD0-7C50E49340F7}"/>
          </ac:spMkLst>
        </pc:spChg>
        <pc:spChg chg="add del mod">
          <ac:chgData name="Natan, Eetay" userId="a2a398ac-8758-443a-8974-2040888d00a3" providerId="ADAL" clId="{ADD06F50-EA48-4CE6-A2C4-DAC95A9404F2}" dt="2020-09-25T11:05:45.527" v="2284" actId="478"/>
          <ac:spMkLst>
            <pc:docMk/>
            <pc:sldMk cId="1145679195" sldId="7076"/>
            <ac:spMk id="23" creationId="{AC266806-7CEA-4136-8CA3-86E15557C251}"/>
          </ac:spMkLst>
        </pc:spChg>
        <pc:picChg chg="add mod">
          <ac:chgData name="Natan, Eetay" userId="a2a398ac-8758-443a-8974-2040888d00a3" providerId="ADAL" clId="{ADD06F50-EA48-4CE6-A2C4-DAC95A9404F2}" dt="2020-09-25T11:05:31.993" v="2282" actId="1036"/>
          <ac:picMkLst>
            <pc:docMk/>
            <pc:sldMk cId="1145679195" sldId="7076"/>
            <ac:picMk id="5" creationId="{34462FFA-6598-41ED-BA5B-542C56D5E7C4}"/>
          </ac:picMkLst>
        </pc:picChg>
        <pc:picChg chg="add mod">
          <ac:chgData name="Natan, Eetay" userId="a2a398ac-8758-443a-8974-2040888d00a3" providerId="ADAL" clId="{ADD06F50-EA48-4CE6-A2C4-DAC95A9404F2}" dt="2020-09-25T11:05:31.993" v="2282" actId="1036"/>
          <ac:picMkLst>
            <pc:docMk/>
            <pc:sldMk cId="1145679195" sldId="7076"/>
            <ac:picMk id="6" creationId="{2308F37A-FFC8-4CA1-A66E-F1E387C8F23B}"/>
          </ac:picMkLst>
        </pc:picChg>
        <pc:picChg chg="add del mod">
          <ac:chgData name="Natan, Eetay" userId="a2a398ac-8758-443a-8974-2040888d00a3" providerId="ADAL" clId="{ADD06F50-EA48-4CE6-A2C4-DAC95A9404F2}" dt="2020-09-25T10:14:45.919" v="1422" actId="478"/>
          <ac:picMkLst>
            <pc:docMk/>
            <pc:sldMk cId="1145679195" sldId="7076"/>
            <ac:picMk id="7" creationId="{99578AEE-3635-4F71-903D-973372E073D5}"/>
          </ac:picMkLst>
        </pc:picChg>
        <pc:picChg chg="add mod">
          <ac:chgData name="Natan, Eetay" userId="a2a398ac-8758-443a-8974-2040888d00a3" providerId="ADAL" clId="{ADD06F50-EA48-4CE6-A2C4-DAC95A9404F2}" dt="2020-09-25T10:17:00.482" v="1455" actId="208"/>
          <ac:picMkLst>
            <pc:docMk/>
            <pc:sldMk cId="1145679195" sldId="7076"/>
            <ac:picMk id="8" creationId="{C5D8BEE9-0B9B-40C0-B921-D133C76F6950}"/>
          </ac:picMkLst>
        </pc:picChg>
        <pc:picChg chg="add mod">
          <ac:chgData name="Natan, Eetay" userId="a2a398ac-8758-443a-8974-2040888d00a3" providerId="ADAL" clId="{ADD06F50-EA48-4CE6-A2C4-DAC95A9404F2}" dt="2020-09-25T10:17:10.900" v="1458" actId="1076"/>
          <ac:picMkLst>
            <pc:docMk/>
            <pc:sldMk cId="1145679195" sldId="7076"/>
            <ac:picMk id="9" creationId="{C1CFCB97-14B6-495B-B7B6-71BE0DD7D570}"/>
          </ac:picMkLst>
        </pc:picChg>
        <pc:picChg chg="add del mod">
          <ac:chgData name="Natan, Eetay" userId="a2a398ac-8758-443a-8974-2040888d00a3" providerId="ADAL" clId="{ADD06F50-EA48-4CE6-A2C4-DAC95A9404F2}" dt="2020-10-01T05:55:13.478" v="9210" actId="478"/>
          <ac:picMkLst>
            <pc:docMk/>
            <pc:sldMk cId="1145679195" sldId="7076"/>
            <ac:picMk id="14" creationId="{D86EAEA1-9601-4F09-848E-F7AA657412D8}"/>
          </ac:picMkLst>
        </pc:picChg>
        <pc:picChg chg="add del mod">
          <ac:chgData name="Natan, Eetay" userId="a2a398ac-8758-443a-8974-2040888d00a3" providerId="ADAL" clId="{ADD06F50-EA48-4CE6-A2C4-DAC95A9404F2}" dt="2020-09-25T11:07:10.625" v="2288" actId="478"/>
          <ac:picMkLst>
            <pc:docMk/>
            <pc:sldMk cId="1145679195" sldId="7076"/>
            <ac:picMk id="24" creationId="{A8D31D79-28F7-4F7F-B161-B82C30758243}"/>
          </ac:picMkLst>
        </pc:picChg>
        <pc:picChg chg="add mod">
          <ac:chgData name="Natan, Eetay" userId="a2a398ac-8758-443a-8974-2040888d00a3" providerId="ADAL" clId="{ADD06F50-EA48-4CE6-A2C4-DAC95A9404F2}" dt="2020-09-25T11:07:54.367" v="2290" actId="1076"/>
          <ac:picMkLst>
            <pc:docMk/>
            <pc:sldMk cId="1145679195" sldId="7076"/>
            <ac:picMk id="25" creationId="{92BA150B-C73F-487D-9D11-7DEF871A1C8C}"/>
          </ac:picMkLst>
        </pc:picChg>
        <pc:picChg chg="add mod ord">
          <ac:chgData name="Natan, Eetay" userId="a2a398ac-8758-443a-8974-2040888d00a3" providerId="ADAL" clId="{ADD06F50-EA48-4CE6-A2C4-DAC95A9404F2}" dt="2020-09-25T11:08:53.132" v="2293" actId="167"/>
          <ac:picMkLst>
            <pc:docMk/>
            <pc:sldMk cId="1145679195" sldId="7076"/>
            <ac:picMk id="26" creationId="{EAB03BB3-D490-4C35-8015-F909862EBFCF}"/>
          </ac:picMkLst>
        </pc:picChg>
        <pc:picChg chg="add del mod">
          <ac:chgData name="Natan, Eetay" userId="a2a398ac-8758-443a-8974-2040888d00a3" providerId="ADAL" clId="{ADD06F50-EA48-4CE6-A2C4-DAC95A9404F2}" dt="2020-09-26T06:25:49.945" v="2620" actId="478"/>
          <ac:picMkLst>
            <pc:docMk/>
            <pc:sldMk cId="1145679195" sldId="7076"/>
            <ac:picMk id="27" creationId="{D447B57D-B3FF-407A-AFFA-544B1D57B06C}"/>
          </ac:picMkLst>
        </pc:picChg>
        <pc:cxnChg chg="add mod">
          <ac:chgData name="Natan, Eetay" userId="a2a398ac-8758-443a-8974-2040888d00a3" providerId="ADAL" clId="{ADD06F50-EA48-4CE6-A2C4-DAC95A9404F2}" dt="2020-09-25T10:21:43.613" v="1538" actId="692"/>
          <ac:cxnSpMkLst>
            <pc:docMk/>
            <pc:sldMk cId="1145679195" sldId="7076"/>
            <ac:cxnSpMk id="13" creationId="{6966C2BC-C977-4387-86E2-408356C14E7A}"/>
          </ac:cxnSpMkLst>
        </pc:cxnChg>
      </pc:sldChg>
      <pc:sldChg chg="addSp delSp modSp add ord">
        <pc:chgData name="Natan, Eetay" userId="a2a398ac-8758-443a-8974-2040888d00a3" providerId="ADAL" clId="{ADD06F50-EA48-4CE6-A2C4-DAC95A9404F2}" dt="2020-10-16T14:31:52.211" v="12850" actId="27636"/>
        <pc:sldMkLst>
          <pc:docMk/>
          <pc:sldMk cId="1407864523" sldId="7077"/>
        </pc:sldMkLst>
        <pc:spChg chg="del">
          <ac:chgData name="Natan, Eetay" userId="a2a398ac-8758-443a-8974-2040888d00a3" providerId="ADAL" clId="{ADD06F50-EA48-4CE6-A2C4-DAC95A9404F2}" dt="2020-09-25T10:26:26.933" v="1648"/>
          <ac:spMkLst>
            <pc:docMk/>
            <pc:sldMk cId="1407864523" sldId="7077"/>
            <ac:spMk id="2" creationId="{423FDBBC-40FD-4231-85FA-3D071EC2F1D6}"/>
          </ac:spMkLst>
        </pc:spChg>
        <pc:spChg chg="mod">
          <ac:chgData name="Natan, Eetay" userId="a2a398ac-8758-443a-8974-2040888d00a3" providerId="ADAL" clId="{ADD06F50-EA48-4CE6-A2C4-DAC95A9404F2}" dt="2020-10-16T14:31:52.211" v="12850" actId="27636"/>
          <ac:spMkLst>
            <pc:docMk/>
            <pc:sldMk cId="1407864523" sldId="7077"/>
            <ac:spMk id="3" creationId="{E9780F50-4682-4E17-AFA3-8D98CE4DFF83}"/>
          </ac:spMkLst>
        </pc:spChg>
        <pc:spChg chg="add del">
          <ac:chgData name="Natan, Eetay" userId="a2a398ac-8758-443a-8974-2040888d00a3" providerId="ADAL" clId="{ADD06F50-EA48-4CE6-A2C4-DAC95A9404F2}" dt="2020-09-25T10:27:22.019" v="1658"/>
          <ac:spMkLst>
            <pc:docMk/>
            <pc:sldMk cId="1407864523" sldId="7077"/>
            <ac:spMk id="6" creationId="{160031C3-F5E7-4358-96FE-F1E958381700}"/>
          </ac:spMkLst>
        </pc:spChg>
        <pc:spChg chg="add mod">
          <ac:chgData name="Natan, Eetay" userId="a2a398ac-8758-443a-8974-2040888d00a3" providerId="ADAL" clId="{ADD06F50-EA48-4CE6-A2C4-DAC95A9404F2}" dt="2020-09-25T10:34:37.607" v="1781" actId="20577"/>
          <ac:spMkLst>
            <pc:docMk/>
            <pc:sldMk cId="1407864523" sldId="7077"/>
            <ac:spMk id="7" creationId="{A877E570-D81B-4A8D-AF3D-6C3D7873E8F4}"/>
          </ac:spMkLst>
        </pc:spChg>
        <pc:spChg chg="add del">
          <ac:chgData name="Natan, Eetay" userId="a2a398ac-8758-443a-8974-2040888d00a3" providerId="ADAL" clId="{ADD06F50-EA48-4CE6-A2C4-DAC95A9404F2}" dt="2020-09-25T10:27:37.943" v="1661"/>
          <ac:spMkLst>
            <pc:docMk/>
            <pc:sldMk cId="1407864523" sldId="7077"/>
            <ac:spMk id="8" creationId="{9398FB86-CD3E-4B33-80DC-663C8A598DB6}"/>
          </ac:spMkLst>
        </pc:spChg>
        <pc:spChg chg="add del">
          <ac:chgData name="Natan, Eetay" userId="a2a398ac-8758-443a-8974-2040888d00a3" providerId="ADAL" clId="{ADD06F50-EA48-4CE6-A2C4-DAC95A9404F2}" dt="2020-09-25T10:27:41.214" v="1663"/>
          <ac:spMkLst>
            <pc:docMk/>
            <pc:sldMk cId="1407864523" sldId="7077"/>
            <ac:spMk id="9" creationId="{D83CFAFF-AD6B-45FE-A873-792585F46FF1}"/>
          </ac:spMkLst>
        </pc:spChg>
        <pc:spChg chg="add del mod">
          <ac:chgData name="Natan, Eetay" userId="a2a398ac-8758-443a-8974-2040888d00a3" providerId="ADAL" clId="{ADD06F50-EA48-4CE6-A2C4-DAC95A9404F2}" dt="2020-09-25T10:29:49.929" v="1694"/>
          <ac:spMkLst>
            <pc:docMk/>
            <pc:sldMk cId="1407864523" sldId="7077"/>
            <ac:spMk id="10" creationId="{6A777849-4063-42C8-9B59-A36A3BF794C7}"/>
          </ac:spMkLst>
        </pc:spChg>
        <pc:picChg chg="add mod">
          <ac:chgData name="Natan, Eetay" userId="a2a398ac-8758-443a-8974-2040888d00a3" providerId="ADAL" clId="{ADD06F50-EA48-4CE6-A2C4-DAC95A9404F2}" dt="2020-09-25T10:26:55.209" v="1656" actId="1076"/>
          <ac:picMkLst>
            <pc:docMk/>
            <pc:sldMk cId="1407864523" sldId="7077"/>
            <ac:picMk id="5" creationId="{B1B9211C-0763-4443-97FC-CE6CF95CD89D}"/>
          </ac:picMkLst>
        </pc:picChg>
        <pc:picChg chg="add mod">
          <ac:chgData name="Natan, Eetay" userId="a2a398ac-8758-443a-8974-2040888d00a3" providerId="ADAL" clId="{ADD06F50-EA48-4CE6-A2C4-DAC95A9404F2}" dt="2020-09-25T10:29:48.373" v="1692" actId="1076"/>
          <ac:picMkLst>
            <pc:docMk/>
            <pc:sldMk cId="1407864523" sldId="7077"/>
            <ac:picMk id="11" creationId="{625BD846-A82B-4246-AE49-CBD0B87B13CD}"/>
          </ac:picMkLst>
        </pc:picChg>
      </pc:sldChg>
      <pc:sldChg chg="addSp delSp modSp add ord modNotesTx">
        <pc:chgData name="Natan, Eetay" userId="a2a398ac-8758-443a-8974-2040888d00a3" providerId="ADAL" clId="{ADD06F50-EA48-4CE6-A2C4-DAC95A9404F2}" dt="2020-10-16T14:31:52.218" v="12851" actId="27636"/>
        <pc:sldMkLst>
          <pc:docMk/>
          <pc:sldMk cId="3107838944" sldId="7078"/>
        </pc:sldMkLst>
        <pc:spChg chg="mod">
          <ac:chgData name="Natan, Eetay" userId="a2a398ac-8758-443a-8974-2040888d00a3" providerId="ADAL" clId="{ADD06F50-EA48-4CE6-A2C4-DAC95A9404F2}" dt="2020-09-25T10:40:33.629" v="1824" actId="2710"/>
          <ac:spMkLst>
            <pc:docMk/>
            <pc:sldMk cId="3107838944" sldId="7078"/>
            <ac:spMk id="2" creationId="{B28E47AD-32FA-442F-AD99-8B5C47310E53}"/>
          </ac:spMkLst>
        </pc:spChg>
        <pc:spChg chg="mod">
          <ac:chgData name="Natan, Eetay" userId="a2a398ac-8758-443a-8974-2040888d00a3" providerId="ADAL" clId="{ADD06F50-EA48-4CE6-A2C4-DAC95A9404F2}" dt="2020-10-16T14:31:52.218" v="12851" actId="27636"/>
          <ac:spMkLst>
            <pc:docMk/>
            <pc:sldMk cId="3107838944" sldId="7078"/>
            <ac:spMk id="3" creationId="{55A9003E-0E93-416E-A833-A128C1BA69A1}"/>
          </ac:spMkLst>
        </pc:spChg>
        <pc:spChg chg="del">
          <ac:chgData name="Natan, Eetay" userId="a2a398ac-8758-443a-8974-2040888d00a3" providerId="ADAL" clId="{ADD06F50-EA48-4CE6-A2C4-DAC95A9404F2}" dt="2020-09-25T10:41:56.413" v="1836" actId="478"/>
          <ac:spMkLst>
            <pc:docMk/>
            <pc:sldMk cId="3107838944" sldId="7078"/>
            <ac:spMk id="4" creationId="{B147E307-7BAC-427E-9123-DAC6A0C28271}"/>
          </ac:spMkLst>
        </pc:spChg>
        <pc:spChg chg="add mod">
          <ac:chgData name="Natan, Eetay" userId="a2a398ac-8758-443a-8974-2040888d00a3" providerId="ADAL" clId="{ADD06F50-EA48-4CE6-A2C4-DAC95A9404F2}" dt="2020-09-26T10:48:06.369" v="7369" actId="20577"/>
          <ac:spMkLst>
            <pc:docMk/>
            <pc:sldMk cId="3107838944" sldId="7078"/>
            <ac:spMk id="7" creationId="{E3A5FF38-E850-46FA-B091-7676DDC5E088}"/>
          </ac:spMkLst>
        </pc:spChg>
        <pc:picChg chg="add mod">
          <ac:chgData name="Natan, Eetay" userId="a2a398ac-8758-443a-8974-2040888d00a3" providerId="ADAL" clId="{ADD06F50-EA48-4CE6-A2C4-DAC95A9404F2}" dt="2020-09-26T10:47:12.946" v="7348" actId="1076"/>
          <ac:picMkLst>
            <pc:docMk/>
            <pc:sldMk cId="3107838944" sldId="7078"/>
            <ac:picMk id="5" creationId="{BE9ECC46-18D9-4563-879A-62F6071AE9F2}"/>
          </ac:picMkLst>
        </pc:picChg>
        <pc:picChg chg="add mod">
          <ac:chgData name="Natan, Eetay" userId="a2a398ac-8758-443a-8974-2040888d00a3" providerId="ADAL" clId="{ADD06F50-EA48-4CE6-A2C4-DAC95A9404F2}" dt="2020-09-25T10:38:39.483" v="1810" actId="1076"/>
          <ac:picMkLst>
            <pc:docMk/>
            <pc:sldMk cId="3107838944" sldId="7078"/>
            <ac:picMk id="9218" creationId="{D9858728-26B8-4CAD-AB09-644BA363239D}"/>
          </ac:picMkLst>
        </pc:picChg>
        <pc:picChg chg="add del mod">
          <ac:chgData name="Natan, Eetay" userId="a2a398ac-8758-443a-8974-2040888d00a3" providerId="ADAL" clId="{ADD06F50-EA48-4CE6-A2C4-DAC95A9404F2}" dt="2020-09-25T10:37:39.328" v="1802" actId="478"/>
          <ac:picMkLst>
            <pc:docMk/>
            <pc:sldMk cId="3107838944" sldId="7078"/>
            <ac:picMk id="9220" creationId="{12E7A2FB-9228-44D9-94D3-8B50F83C4767}"/>
          </ac:picMkLst>
        </pc:picChg>
        <pc:picChg chg="add mod">
          <ac:chgData name="Natan, Eetay" userId="a2a398ac-8758-443a-8974-2040888d00a3" providerId="ADAL" clId="{ADD06F50-EA48-4CE6-A2C4-DAC95A9404F2}" dt="2020-09-25T10:38:32.776" v="1807" actId="1076"/>
          <ac:picMkLst>
            <pc:docMk/>
            <pc:sldMk cId="3107838944" sldId="7078"/>
            <ac:picMk id="9222" creationId="{C0531ACC-60EE-47BF-8ACD-487061550B40}"/>
          </ac:picMkLst>
        </pc:picChg>
      </pc:sldChg>
      <pc:sldChg chg="addSp delSp modSp add ord modNotesTx">
        <pc:chgData name="Natan, Eetay" userId="a2a398ac-8758-443a-8974-2040888d00a3" providerId="ADAL" clId="{ADD06F50-EA48-4CE6-A2C4-DAC95A9404F2}" dt="2020-10-16T14:31:52.230" v="12852" actId="27636"/>
        <pc:sldMkLst>
          <pc:docMk/>
          <pc:sldMk cId="3549790905" sldId="7079"/>
        </pc:sldMkLst>
        <pc:spChg chg="mod">
          <ac:chgData name="Natan, Eetay" userId="a2a398ac-8758-443a-8974-2040888d00a3" providerId="ADAL" clId="{ADD06F50-EA48-4CE6-A2C4-DAC95A9404F2}" dt="2020-09-25T11:01:24.118" v="2235" actId="20577"/>
          <ac:spMkLst>
            <pc:docMk/>
            <pc:sldMk cId="3549790905" sldId="7079"/>
            <ac:spMk id="2" creationId="{931B93AB-3290-4579-B67B-E98A14A78829}"/>
          </ac:spMkLst>
        </pc:spChg>
        <pc:spChg chg="mod">
          <ac:chgData name="Natan, Eetay" userId="a2a398ac-8758-443a-8974-2040888d00a3" providerId="ADAL" clId="{ADD06F50-EA48-4CE6-A2C4-DAC95A9404F2}" dt="2020-10-16T14:31:52.230" v="12852" actId="27636"/>
          <ac:spMkLst>
            <pc:docMk/>
            <pc:sldMk cId="3549790905" sldId="7079"/>
            <ac:spMk id="3" creationId="{E1868EDB-4EAF-430D-B841-3FCDC65ECA69}"/>
          </ac:spMkLst>
        </pc:spChg>
        <pc:spChg chg="del">
          <ac:chgData name="Natan, Eetay" userId="a2a398ac-8758-443a-8974-2040888d00a3" providerId="ADAL" clId="{ADD06F50-EA48-4CE6-A2C4-DAC95A9404F2}" dt="2020-09-25T10:46:28.657" v="1888" actId="478"/>
          <ac:spMkLst>
            <pc:docMk/>
            <pc:sldMk cId="3549790905" sldId="7079"/>
            <ac:spMk id="4" creationId="{9A070C0F-F806-43E2-89C1-00CFEFBF3E62}"/>
          </ac:spMkLst>
        </pc:spChg>
        <pc:spChg chg="add del mod">
          <ac:chgData name="Natan, Eetay" userId="a2a398ac-8758-443a-8974-2040888d00a3" providerId="ADAL" clId="{ADD06F50-EA48-4CE6-A2C4-DAC95A9404F2}" dt="2020-09-25T10:51:53.970" v="1998" actId="11529"/>
          <ac:spMkLst>
            <pc:docMk/>
            <pc:sldMk cId="3549790905" sldId="7079"/>
            <ac:spMk id="6" creationId="{54E3A014-DA96-45D2-963F-B2B1646A34A2}"/>
          </ac:spMkLst>
        </pc:spChg>
        <pc:spChg chg="add del mod">
          <ac:chgData name="Natan, Eetay" userId="a2a398ac-8758-443a-8974-2040888d00a3" providerId="ADAL" clId="{ADD06F50-EA48-4CE6-A2C4-DAC95A9404F2}" dt="2020-09-25T10:51:52.875" v="1996"/>
          <ac:spMkLst>
            <pc:docMk/>
            <pc:sldMk cId="3549790905" sldId="7079"/>
            <ac:spMk id="7" creationId="{90D05F66-FE9C-4286-82A6-0B2DF3E9FBF6}"/>
          </ac:spMkLst>
        </pc:spChg>
        <pc:spChg chg="add del mod">
          <ac:chgData name="Natan, Eetay" userId="a2a398ac-8758-443a-8974-2040888d00a3" providerId="ADAL" clId="{ADD06F50-EA48-4CE6-A2C4-DAC95A9404F2}" dt="2020-09-25T10:51:50.079" v="1981"/>
          <ac:spMkLst>
            <pc:docMk/>
            <pc:sldMk cId="3549790905" sldId="7079"/>
            <ac:spMk id="8" creationId="{3996B038-62A2-4CC3-A4DA-7B1906D30961}"/>
          </ac:spMkLst>
        </pc:spChg>
        <pc:spChg chg="add mod">
          <ac:chgData name="Natan, Eetay" userId="a2a398ac-8758-443a-8974-2040888d00a3" providerId="ADAL" clId="{ADD06F50-EA48-4CE6-A2C4-DAC95A9404F2}" dt="2020-09-25T10:55:14.286" v="2080" actId="1076"/>
          <ac:spMkLst>
            <pc:docMk/>
            <pc:sldMk cId="3549790905" sldId="7079"/>
            <ac:spMk id="9" creationId="{0B931EBB-E544-4AE1-AD7C-B2E03DD68580}"/>
          </ac:spMkLst>
        </pc:spChg>
        <pc:spChg chg="add mod">
          <ac:chgData name="Natan, Eetay" userId="a2a398ac-8758-443a-8974-2040888d00a3" providerId="ADAL" clId="{ADD06F50-EA48-4CE6-A2C4-DAC95A9404F2}" dt="2020-09-25T11:02:22.879" v="2241" actId="14100"/>
          <ac:spMkLst>
            <pc:docMk/>
            <pc:sldMk cId="3549790905" sldId="7079"/>
            <ac:spMk id="10" creationId="{77B197BA-BCDC-41D3-93FE-13782D75D8BF}"/>
          </ac:spMkLst>
        </pc:spChg>
        <pc:spChg chg="add mod">
          <ac:chgData name="Natan, Eetay" userId="a2a398ac-8758-443a-8974-2040888d00a3" providerId="ADAL" clId="{ADD06F50-EA48-4CE6-A2C4-DAC95A9404F2}" dt="2020-09-25T11:02:48.657" v="2244" actId="1076"/>
          <ac:spMkLst>
            <pc:docMk/>
            <pc:sldMk cId="3549790905" sldId="7079"/>
            <ac:spMk id="11" creationId="{9B8BF9F0-86BC-4F7C-BA78-FFD491711681}"/>
          </ac:spMkLst>
        </pc:spChg>
        <pc:spChg chg="add mod">
          <ac:chgData name="Natan, Eetay" userId="a2a398ac-8758-443a-8974-2040888d00a3" providerId="ADAL" clId="{ADD06F50-EA48-4CE6-A2C4-DAC95A9404F2}" dt="2020-09-25T11:02:18.706" v="2240" actId="14100"/>
          <ac:spMkLst>
            <pc:docMk/>
            <pc:sldMk cId="3549790905" sldId="7079"/>
            <ac:spMk id="12" creationId="{31E10C5D-7B82-449B-9B96-C92E698D881D}"/>
          </ac:spMkLst>
        </pc:spChg>
        <pc:spChg chg="add mod">
          <ac:chgData name="Natan, Eetay" userId="a2a398ac-8758-443a-8974-2040888d00a3" providerId="ADAL" clId="{ADD06F50-EA48-4CE6-A2C4-DAC95A9404F2}" dt="2020-09-25T10:55:24.589" v="2081" actId="1076"/>
          <ac:spMkLst>
            <pc:docMk/>
            <pc:sldMk cId="3549790905" sldId="7079"/>
            <ac:spMk id="21" creationId="{ACA57FFC-533D-4B91-A25D-69B304C946C0}"/>
          </ac:spMkLst>
        </pc:spChg>
        <pc:spChg chg="add mod">
          <ac:chgData name="Natan, Eetay" userId="a2a398ac-8758-443a-8974-2040888d00a3" providerId="ADAL" clId="{ADD06F50-EA48-4CE6-A2C4-DAC95A9404F2}" dt="2020-09-25T10:57:54.955" v="2154" actId="1035"/>
          <ac:spMkLst>
            <pc:docMk/>
            <pc:sldMk cId="3549790905" sldId="7079"/>
            <ac:spMk id="49" creationId="{E9FD9ADB-CDDC-40B4-AC6F-B2099C9FD297}"/>
          </ac:spMkLst>
        </pc:spChg>
        <pc:spChg chg="add mod">
          <ac:chgData name="Natan, Eetay" userId="a2a398ac-8758-443a-8974-2040888d00a3" providerId="ADAL" clId="{ADD06F50-EA48-4CE6-A2C4-DAC95A9404F2}" dt="2020-09-25T10:57:54.955" v="2154" actId="1035"/>
          <ac:spMkLst>
            <pc:docMk/>
            <pc:sldMk cId="3549790905" sldId="7079"/>
            <ac:spMk id="50" creationId="{B6BEBB28-9FA3-4931-A9E7-0FF4BFF19BAD}"/>
          </ac:spMkLst>
        </pc:spChg>
        <pc:picChg chg="add mod">
          <ac:chgData name="Natan, Eetay" userId="a2a398ac-8758-443a-8974-2040888d00a3" providerId="ADAL" clId="{ADD06F50-EA48-4CE6-A2C4-DAC95A9404F2}" dt="2020-09-25T10:57:41.488" v="2150" actId="1076"/>
          <ac:picMkLst>
            <pc:docMk/>
            <pc:sldMk cId="3549790905" sldId="7079"/>
            <ac:picMk id="5" creationId="{BA50480C-A753-43F9-90F2-41DCD674E272}"/>
          </ac:picMkLst>
        </pc:picChg>
        <pc:cxnChg chg="add mod">
          <ac:chgData name="Natan, Eetay" userId="a2a398ac-8758-443a-8974-2040888d00a3" providerId="ADAL" clId="{ADD06F50-EA48-4CE6-A2C4-DAC95A9404F2}" dt="2020-09-25T11:02:48.657" v="2244" actId="1076"/>
          <ac:cxnSpMkLst>
            <pc:docMk/>
            <pc:sldMk cId="3549790905" sldId="7079"/>
            <ac:cxnSpMk id="14" creationId="{695EDAEA-864A-4E04-9C88-C0B826A2AEF1}"/>
          </ac:cxnSpMkLst>
        </pc:cxnChg>
        <pc:cxnChg chg="add mod">
          <ac:chgData name="Natan, Eetay" userId="a2a398ac-8758-443a-8974-2040888d00a3" providerId="ADAL" clId="{ADD06F50-EA48-4CE6-A2C4-DAC95A9404F2}" dt="2020-09-25T11:02:48.657" v="2244" actId="1076"/>
          <ac:cxnSpMkLst>
            <pc:docMk/>
            <pc:sldMk cId="3549790905" sldId="7079"/>
            <ac:cxnSpMk id="15" creationId="{B15B76F1-889E-4875-9474-70AF4DC2FD71}"/>
          </ac:cxnSpMkLst>
        </pc:cxnChg>
        <pc:cxnChg chg="add mod">
          <ac:chgData name="Natan, Eetay" userId="a2a398ac-8758-443a-8974-2040888d00a3" providerId="ADAL" clId="{ADD06F50-EA48-4CE6-A2C4-DAC95A9404F2}" dt="2020-09-25T11:02:48.657" v="2244" actId="1076"/>
          <ac:cxnSpMkLst>
            <pc:docMk/>
            <pc:sldMk cId="3549790905" sldId="7079"/>
            <ac:cxnSpMk id="22" creationId="{C2431DA1-BD0C-4781-BD48-77D7D0C41596}"/>
          </ac:cxnSpMkLst>
        </pc:cxnChg>
        <pc:cxnChg chg="add mod">
          <ac:chgData name="Natan, Eetay" userId="a2a398ac-8758-443a-8974-2040888d00a3" providerId="ADAL" clId="{ADD06F50-EA48-4CE6-A2C4-DAC95A9404F2}" dt="2020-09-25T11:02:22.879" v="2241" actId="14100"/>
          <ac:cxnSpMkLst>
            <pc:docMk/>
            <pc:sldMk cId="3549790905" sldId="7079"/>
            <ac:cxnSpMk id="25" creationId="{90354313-931A-424F-A3B4-A5C51F872459}"/>
          </ac:cxnSpMkLst>
        </pc:cxnChg>
        <pc:cxnChg chg="add mod">
          <ac:chgData name="Natan, Eetay" userId="a2a398ac-8758-443a-8974-2040888d00a3" providerId="ADAL" clId="{ADD06F50-EA48-4CE6-A2C4-DAC95A9404F2}" dt="2020-09-25T11:02:18.706" v="2240" actId="14100"/>
          <ac:cxnSpMkLst>
            <pc:docMk/>
            <pc:sldMk cId="3549790905" sldId="7079"/>
            <ac:cxnSpMk id="37" creationId="{E520CFD3-8881-4201-861B-56DB69F22120}"/>
          </ac:cxnSpMkLst>
        </pc:cxnChg>
        <pc:cxnChg chg="add mod">
          <ac:chgData name="Natan, Eetay" userId="a2a398ac-8758-443a-8974-2040888d00a3" providerId="ADAL" clId="{ADD06F50-EA48-4CE6-A2C4-DAC95A9404F2}" dt="2020-09-25T11:01:53.843" v="2236" actId="14100"/>
          <ac:cxnSpMkLst>
            <pc:docMk/>
            <pc:sldMk cId="3549790905" sldId="7079"/>
            <ac:cxnSpMk id="48" creationId="{5604FD5C-ED53-4FDF-9DA9-E68F08D8B013}"/>
          </ac:cxnSpMkLst>
        </pc:cxnChg>
      </pc:sldChg>
      <pc:sldChg chg="addSp delSp add del">
        <pc:chgData name="Natan, Eetay" userId="a2a398ac-8758-443a-8974-2040888d00a3" providerId="ADAL" clId="{ADD06F50-EA48-4CE6-A2C4-DAC95A9404F2}" dt="2020-09-25T11:10:10.414" v="2299"/>
        <pc:sldMkLst>
          <pc:docMk/>
          <pc:sldMk cId="99381184" sldId="7080"/>
        </pc:sldMkLst>
        <pc:picChg chg="add del">
          <ac:chgData name="Natan, Eetay" userId="a2a398ac-8758-443a-8974-2040888d00a3" providerId="ADAL" clId="{ADD06F50-EA48-4CE6-A2C4-DAC95A9404F2}" dt="2020-09-25T11:10:09.424" v="2298"/>
          <ac:picMkLst>
            <pc:docMk/>
            <pc:sldMk cId="99381184" sldId="7080"/>
            <ac:picMk id="27" creationId="{D447B57D-B3FF-407A-AFFA-544B1D57B06C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45:48.184" v="12987" actId="478"/>
        <pc:sldMkLst>
          <pc:docMk/>
          <pc:sldMk cId="1281389345" sldId="7080"/>
        </pc:sldMkLst>
        <pc:spChg chg="del">
          <ac:chgData name="Natan, Eetay" userId="a2a398ac-8758-443a-8974-2040888d00a3" providerId="ADAL" clId="{ADD06F50-EA48-4CE6-A2C4-DAC95A9404F2}" dt="2020-09-25T11:44:08.797" v="2542"/>
          <ac:spMkLst>
            <pc:docMk/>
            <pc:sldMk cId="1281389345" sldId="7080"/>
            <ac:spMk id="2" creationId="{BDBA9817-D4CC-4A92-84ED-C22A4F191B4F}"/>
          </ac:spMkLst>
        </pc:spChg>
        <pc:spChg chg="mod">
          <ac:chgData name="Natan, Eetay" userId="a2a398ac-8758-443a-8974-2040888d00a3" providerId="ADAL" clId="{ADD06F50-EA48-4CE6-A2C4-DAC95A9404F2}" dt="2020-10-16T14:31:52.305" v="12860" actId="27636"/>
          <ac:spMkLst>
            <pc:docMk/>
            <pc:sldMk cId="1281389345" sldId="7080"/>
            <ac:spMk id="3" creationId="{81D376FB-EE07-4A9E-85C2-2F572164499B}"/>
          </ac:spMkLst>
        </pc:spChg>
        <pc:spChg chg="del">
          <ac:chgData name="Natan, Eetay" userId="a2a398ac-8758-443a-8974-2040888d00a3" providerId="ADAL" clId="{ADD06F50-EA48-4CE6-A2C4-DAC95A9404F2}" dt="2020-09-25T11:44:24.186" v="2549" actId="478"/>
          <ac:spMkLst>
            <pc:docMk/>
            <pc:sldMk cId="1281389345" sldId="7080"/>
            <ac:spMk id="4" creationId="{2E22F1AA-0FA9-4294-9FE6-C87119EF6CCF}"/>
          </ac:spMkLst>
        </pc:spChg>
        <pc:spChg chg="add mod">
          <ac:chgData name="Natan, Eetay" userId="a2a398ac-8758-443a-8974-2040888d00a3" providerId="ADAL" clId="{ADD06F50-EA48-4CE6-A2C4-DAC95A9404F2}" dt="2020-10-16T14:44:40.596" v="12979" actId="1076"/>
          <ac:spMkLst>
            <pc:docMk/>
            <pc:sldMk cId="1281389345" sldId="7080"/>
            <ac:spMk id="6" creationId="{47C386D8-E9A5-471B-8AC3-6F106E8F3B72}"/>
          </ac:spMkLst>
        </pc:spChg>
        <pc:spChg chg="add mod">
          <ac:chgData name="Natan, Eetay" userId="a2a398ac-8758-443a-8974-2040888d00a3" providerId="ADAL" clId="{ADD06F50-EA48-4CE6-A2C4-DAC95A9404F2}" dt="2020-10-16T14:45:22.311" v="12984" actId="207"/>
          <ac:spMkLst>
            <pc:docMk/>
            <pc:sldMk cId="1281389345" sldId="7080"/>
            <ac:spMk id="7" creationId="{EFF29AB3-7380-4651-8285-063D57576F7D}"/>
          </ac:spMkLst>
        </pc:spChg>
        <pc:spChg chg="add del">
          <ac:chgData name="Natan, Eetay" userId="a2a398ac-8758-443a-8974-2040888d00a3" providerId="ADAL" clId="{ADD06F50-EA48-4CE6-A2C4-DAC95A9404F2}" dt="2020-09-26T06:43:59.375" v="2893"/>
          <ac:spMkLst>
            <pc:docMk/>
            <pc:sldMk cId="1281389345" sldId="7080"/>
            <ac:spMk id="8" creationId="{9E990705-F0B9-4BEF-B2B6-7C81E6ACCC9C}"/>
          </ac:spMkLst>
        </pc:spChg>
        <pc:spChg chg="add del mod">
          <ac:chgData name="Natan, Eetay" userId="a2a398ac-8758-443a-8974-2040888d00a3" providerId="ADAL" clId="{ADD06F50-EA48-4CE6-A2C4-DAC95A9404F2}" dt="2020-10-16T14:45:48.184" v="12987" actId="478"/>
          <ac:spMkLst>
            <pc:docMk/>
            <pc:sldMk cId="1281389345" sldId="7080"/>
            <ac:spMk id="9" creationId="{103F24B6-3055-476E-9232-15FCDA25CE64}"/>
          </ac:spMkLst>
        </pc:spChg>
        <pc:spChg chg="add del mod">
          <ac:chgData name="Natan, Eetay" userId="a2a398ac-8758-443a-8974-2040888d00a3" providerId="ADAL" clId="{ADD06F50-EA48-4CE6-A2C4-DAC95A9404F2}" dt="2020-09-26T06:44:03.882" v="2897"/>
          <ac:spMkLst>
            <pc:docMk/>
            <pc:sldMk cId="1281389345" sldId="7080"/>
            <ac:spMk id="9" creationId="{27FE88F5-1299-4DE0-84B8-D3D98A66B2FE}"/>
          </ac:spMkLst>
        </pc:spChg>
        <pc:spChg chg="add mod">
          <ac:chgData name="Natan, Eetay" userId="a2a398ac-8758-443a-8974-2040888d00a3" providerId="ADAL" clId="{ADD06F50-EA48-4CE6-A2C4-DAC95A9404F2}" dt="2020-10-16T14:44:40.596" v="12979" actId="1076"/>
          <ac:spMkLst>
            <pc:docMk/>
            <pc:sldMk cId="1281389345" sldId="7080"/>
            <ac:spMk id="10" creationId="{34FAF125-F874-4A16-8979-17F349E238DF}"/>
          </ac:spMkLst>
        </pc:spChg>
        <pc:spChg chg="add mod ord">
          <ac:chgData name="Natan, Eetay" userId="a2a398ac-8758-443a-8974-2040888d00a3" providerId="ADAL" clId="{ADD06F50-EA48-4CE6-A2C4-DAC95A9404F2}" dt="2020-10-16T14:45:13.624" v="12982" actId="166"/>
          <ac:spMkLst>
            <pc:docMk/>
            <pc:sldMk cId="1281389345" sldId="7080"/>
            <ac:spMk id="11" creationId="{9BA7EA05-61F7-4604-B880-1A01FB223A4A}"/>
          </ac:spMkLst>
        </pc:spChg>
        <pc:spChg chg="add mod">
          <ac:chgData name="Natan, Eetay" userId="a2a398ac-8758-443a-8974-2040888d00a3" providerId="ADAL" clId="{ADD06F50-EA48-4CE6-A2C4-DAC95A9404F2}" dt="2020-10-16T14:44:40.596" v="12979" actId="1076"/>
          <ac:spMkLst>
            <pc:docMk/>
            <pc:sldMk cId="1281389345" sldId="7080"/>
            <ac:spMk id="12" creationId="{F546A32A-D0FA-4111-86EE-1B5F59CD41ED}"/>
          </ac:spMkLst>
        </pc:spChg>
        <pc:picChg chg="add del mod">
          <ac:chgData name="Natan, Eetay" userId="a2a398ac-8758-443a-8974-2040888d00a3" providerId="ADAL" clId="{ADD06F50-EA48-4CE6-A2C4-DAC95A9404F2}" dt="2020-09-25T12:01:36.743" v="2567" actId="478"/>
          <ac:picMkLst>
            <pc:docMk/>
            <pc:sldMk cId="1281389345" sldId="7080"/>
            <ac:picMk id="5" creationId="{5B37C05F-08DA-4486-9B74-52D58F6D9E68}"/>
          </ac:picMkLst>
        </pc:picChg>
        <pc:picChg chg="add mod">
          <ac:chgData name="Natan, Eetay" userId="a2a398ac-8758-443a-8974-2040888d00a3" providerId="ADAL" clId="{ADD06F50-EA48-4CE6-A2C4-DAC95A9404F2}" dt="2020-10-16T14:44:20.347" v="12978" actId="14100"/>
          <ac:picMkLst>
            <pc:docMk/>
            <pc:sldMk cId="1281389345" sldId="7080"/>
            <ac:picMk id="1026" creationId="{3E1DEA4C-28D6-447C-AAAF-B9E4A0DA39ED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31:52.170" v="12846" actId="27636"/>
        <pc:sldMkLst>
          <pc:docMk/>
          <pc:sldMk cId="2690373941" sldId="7081"/>
        </pc:sldMkLst>
        <pc:spChg chg="del">
          <ac:chgData name="Natan, Eetay" userId="a2a398ac-8758-443a-8974-2040888d00a3" providerId="ADAL" clId="{ADD06F50-EA48-4CE6-A2C4-DAC95A9404F2}" dt="2020-09-25T11:58:16.323" v="2557"/>
          <ac:spMkLst>
            <pc:docMk/>
            <pc:sldMk cId="2690373941" sldId="7081"/>
            <ac:spMk id="2" creationId="{F0033A86-FB17-41D4-9921-7A9741C46F11}"/>
          </ac:spMkLst>
        </pc:spChg>
        <pc:spChg chg="mod">
          <ac:chgData name="Natan, Eetay" userId="a2a398ac-8758-443a-8974-2040888d00a3" providerId="ADAL" clId="{ADD06F50-EA48-4CE6-A2C4-DAC95A9404F2}" dt="2020-10-16T14:31:52.170" v="12846" actId="27636"/>
          <ac:spMkLst>
            <pc:docMk/>
            <pc:sldMk cId="2690373941" sldId="7081"/>
            <ac:spMk id="3" creationId="{CE08982E-54C8-415F-8E73-CA38614A2C22}"/>
          </ac:spMkLst>
        </pc:spChg>
        <pc:spChg chg="del">
          <ac:chgData name="Natan, Eetay" userId="a2a398ac-8758-443a-8974-2040888d00a3" providerId="ADAL" clId="{ADD06F50-EA48-4CE6-A2C4-DAC95A9404F2}" dt="2020-09-26T06:26:14.747" v="2622" actId="478"/>
          <ac:spMkLst>
            <pc:docMk/>
            <pc:sldMk cId="2690373941" sldId="7081"/>
            <ac:spMk id="4" creationId="{BBDB17C5-BAAA-4718-8279-43BF90AAC0B3}"/>
          </ac:spMkLst>
        </pc:spChg>
        <pc:spChg chg="add mod">
          <ac:chgData name="Natan, Eetay" userId="a2a398ac-8758-443a-8974-2040888d00a3" providerId="ADAL" clId="{ADD06F50-EA48-4CE6-A2C4-DAC95A9404F2}" dt="2020-10-02T13:58:02.672" v="11520" actId="1076"/>
          <ac:spMkLst>
            <pc:docMk/>
            <pc:sldMk cId="2690373941" sldId="7081"/>
            <ac:spMk id="4" creationId="{D12F9B0D-2AB0-449B-B8FF-32E558AFDD56}"/>
          </ac:spMkLst>
        </pc:spChg>
        <pc:spChg chg="add mod">
          <ac:chgData name="Natan, Eetay" userId="a2a398ac-8758-443a-8974-2040888d00a3" providerId="ADAL" clId="{ADD06F50-EA48-4CE6-A2C4-DAC95A9404F2}" dt="2020-10-02T13:58:31.074" v="11549" actId="20577"/>
          <ac:spMkLst>
            <pc:docMk/>
            <pc:sldMk cId="2690373941" sldId="7081"/>
            <ac:spMk id="6" creationId="{C3890CEC-B169-4BEB-BD35-6C93B506A66F}"/>
          </ac:spMkLst>
        </pc:spChg>
        <pc:picChg chg="add mod">
          <ac:chgData name="Natan, Eetay" userId="a2a398ac-8758-443a-8974-2040888d00a3" providerId="ADAL" clId="{ADD06F50-EA48-4CE6-A2C4-DAC95A9404F2}" dt="2020-10-02T13:57:23.841" v="11482" actId="208"/>
          <ac:picMkLst>
            <pc:docMk/>
            <pc:sldMk cId="2690373941" sldId="7081"/>
            <ac:picMk id="2" creationId="{CFCC644C-BF69-4FF4-8D90-DBB58AC1358B}"/>
          </ac:picMkLst>
        </pc:picChg>
        <pc:picChg chg="add mod">
          <ac:chgData name="Natan, Eetay" userId="a2a398ac-8758-443a-8974-2040888d00a3" providerId="ADAL" clId="{ADD06F50-EA48-4CE6-A2C4-DAC95A9404F2}" dt="2020-10-02T13:57:20.760" v="11481" actId="1076"/>
          <ac:picMkLst>
            <pc:docMk/>
            <pc:sldMk cId="2690373941" sldId="7081"/>
            <ac:picMk id="5" creationId="{2E371C8E-11CD-4159-A84A-F82534F141AF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50:08.233" v="13071" actId="20577"/>
        <pc:sldMkLst>
          <pc:docMk/>
          <pc:sldMk cId="3189545772" sldId="7082"/>
        </pc:sldMkLst>
        <pc:spChg chg="del">
          <ac:chgData name="Natan, Eetay" userId="a2a398ac-8758-443a-8974-2040888d00a3" providerId="ADAL" clId="{ADD06F50-EA48-4CE6-A2C4-DAC95A9404F2}" dt="2020-09-25T11:59:41.632" v="2559"/>
          <ac:spMkLst>
            <pc:docMk/>
            <pc:sldMk cId="3189545772" sldId="7082"/>
            <ac:spMk id="2" creationId="{8A16D3CC-DF53-41A3-8566-1B30B41523BB}"/>
          </ac:spMkLst>
        </pc:spChg>
        <pc:spChg chg="add mod ord">
          <ac:chgData name="Natan, Eetay" userId="a2a398ac-8758-443a-8974-2040888d00a3" providerId="ADAL" clId="{ADD06F50-EA48-4CE6-A2C4-DAC95A9404F2}" dt="2020-10-16T14:46:26.081" v="12991" actId="14100"/>
          <ac:spMkLst>
            <pc:docMk/>
            <pc:sldMk cId="3189545772" sldId="7082"/>
            <ac:spMk id="2" creationId="{C7E0CE97-6DB2-42EE-8CDB-583297CEC2AE}"/>
          </ac:spMkLst>
        </pc:spChg>
        <pc:spChg chg="mod">
          <ac:chgData name="Natan, Eetay" userId="a2a398ac-8758-443a-8974-2040888d00a3" providerId="ADAL" clId="{ADD06F50-EA48-4CE6-A2C4-DAC95A9404F2}" dt="2020-10-16T14:31:52.298" v="12859" actId="27636"/>
          <ac:spMkLst>
            <pc:docMk/>
            <pc:sldMk cId="3189545772" sldId="7082"/>
            <ac:spMk id="3" creationId="{9CC7E2C5-0F3A-4934-8B24-88CADFB81B30}"/>
          </ac:spMkLst>
        </pc:spChg>
        <pc:spChg chg="del">
          <ac:chgData name="Natan, Eetay" userId="a2a398ac-8758-443a-8974-2040888d00a3" providerId="ADAL" clId="{ADD06F50-EA48-4CE6-A2C4-DAC95A9404F2}" dt="2020-09-26T06:40:20.647" v="2837" actId="478"/>
          <ac:spMkLst>
            <pc:docMk/>
            <pc:sldMk cId="3189545772" sldId="7082"/>
            <ac:spMk id="4" creationId="{0AAABF21-CE1A-4929-8CF2-B58BD7BE900B}"/>
          </ac:spMkLst>
        </pc:spChg>
        <pc:spChg chg="add del mod">
          <ac:chgData name="Natan, Eetay" userId="a2a398ac-8758-443a-8974-2040888d00a3" providerId="ADAL" clId="{ADD06F50-EA48-4CE6-A2C4-DAC95A9404F2}" dt="2020-09-25T12:02:57.896" v="2569" actId="478"/>
          <ac:spMkLst>
            <pc:docMk/>
            <pc:sldMk cId="3189545772" sldId="7082"/>
            <ac:spMk id="7" creationId="{8D13AEAA-7E6F-4155-8727-4CF4B7EB7741}"/>
          </ac:spMkLst>
        </pc:spChg>
        <pc:spChg chg="add del mod">
          <ac:chgData name="Natan, Eetay" userId="a2a398ac-8758-443a-8974-2040888d00a3" providerId="ADAL" clId="{ADD06F50-EA48-4CE6-A2C4-DAC95A9404F2}" dt="2020-09-25T12:04:52.734" v="2578"/>
          <ac:spMkLst>
            <pc:docMk/>
            <pc:sldMk cId="3189545772" sldId="7082"/>
            <ac:spMk id="9" creationId="{00898F8B-C034-4B48-A590-114F4428587B}"/>
          </ac:spMkLst>
        </pc:spChg>
        <pc:spChg chg="add del mod">
          <ac:chgData name="Natan, Eetay" userId="a2a398ac-8758-443a-8974-2040888d00a3" providerId="ADAL" clId="{ADD06F50-EA48-4CE6-A2C4-DAC95A9404F2}" dt="2020-09-25T12:06:31.367" v="2601" actId="478"/>
          <ac:spMkLst>
            <pc:docMk/>
            <pc:sldMk cId="3189545772" sldId="7082"/>
            <ac:spMk id="15" creationId="{E2718D74-7171-4279-8B0B-D11FD97ABAEF}"/>
          </ac:spMkLst>
        </pc:spChg>
        <pc:spChg chg="add mod">
          <ac:chgData name="Natan, Eetay" userId="a2a398ac-8758-443a-8974-2040888d00a3" providerId="ADAL" clId="{ADD06F50-EA48-4CE6-A2C4-DAC95A9404F2}" dt="2020-10-16T14:50:08.233" v="13071" actId="20577"/>
          <ac:spMkLst>
            <pc:docMk/>
            <pc:sldMk cId="3189545772" sldId="7082"/>
            <ac:spMk id="18" creationId="{CF972983-788C-46C8-AF64-3BA7BF0FCF15}"/>
          </ac:spMkLst>
        </pc:spChg>
        <pc:spChg chg="add mod">
          <ac:chgData name="Natan, Eetay" userId="a2a398ac-8758-443a-8974-2040888d00a3" providerId="ADAL" clId="{ADD06F50-EA48-4CE6-A2C4-DAC95A9404F2}" dt="2020-09-26T06:39:24.433" v="2791" actId="14100"/>
          <ac:spMkLst>
            <pc:docMk/>
            <pc:sldMk cId="3189545772" sldId="7082"/>
            <ac:spMk id="19" creationId="{14CCC243-8212-4C16-8B8C-A1AF4440F2DE}"/>
          </ac:spMkLst>
        </pc:spChg>
        <pc:spChg chg="add mod">
          <ac:chgData name="Natan, Eetay" userId="a2a398ac-8758-443a-8974-2040888d00a3" providerId="ADAL" clId="{ADD06F50-EA48-4CE6-A2C4-DAC95A9404F2}" dt="2020-09-26T06:39:29.885" v="2793" actId="1076"/>
          <ac:spMkLst>
            <pc:docMk/>
            <pc:sldMk cId="3189545772" sldId="7082"/>
            <ac:spMk id="20" creationId="{5474D2C1-5C05-4B48-AFC5-411343DC0EAA}"/>
          </ac:spMkLst>
        </pc:spChg>
        <pc:spChg chg="add">
          <ac:chgData name="Natan, Eetay" userId="a2a398ac-8758-443a-8974-2040888d00a3" providerId="ADAL" clId="{ADD06F50-EA48-4CE6-A2C4-DAC95A9404F2}" dt="2020-09-26T07:56:56.226" v="5008"/>
          <ac:spMkLst>
            <pc:docMk/>
            <pc:sldMk cId="3189545772" sldId="7082"/>
            <ac:spMk id="21" creationId="{233C0B61-09D1-4C5C-88F1-2AFC44C0910A}"/>
          </ac:spMkLst>
        </pc:spChg>
        <pc:spChg chg="add del">
          <ac:chgData name="Natan, Eetay" userId="a2a398ac-8758-443a-8974-2040888d00a3" providerId="ADAL" clId="{ADD06F50-EA48-4CE6-A2C4-DAC95A9404F2}" dt="2020-09-26T07:57:56.237" v="5010"/>
          <ac:spMkLst>
            <pc:docMk/>
            <pc:sldMk cId="3189545772" sldId="7082"/>
            <ac:spMk id="22" creationId="{76D58FA8-3135-48CC-9029-AC51A071C0CD}"/>
          </ac:spMkLst>
        </pc:spChg>
        <pc:spChg chg="add mod">
          <ac:chgData name="Natan, Eetay" userId="a2a398ac-8758-443a-8974-2040888d00a3" providerId="ADAL" clId="{ADD06F50-EA48-4CE6-A2C4-DAC95A9404F2}" dt="2020-10-16T14:46:05.306" v="12988" actId="14100"/>
          <ac:spMkLst>
            <pc:docMk/>
            <pc:sldMk cId="3189545772" sldId="7082"/>
            <ac:spMk id="23" creationId="{D502B021-4EC2-4C26-9485-CEBFCD25B6BE}"/>
          </ac:spMkLst>
        </pc:spChg>
        <pc:spChg chg="add mod">
          <ac:chgData name="Natan, Eetay" userId="a2a398ac-8758-443a-8974-2040888d00a3" providerId="ADAL" clId="{ADD06F50-EA48-4CE6-A2C4-DAC95A9404F2}" dt="2020-09-26T08:02:04.526" v="5039" actId="14100"/>
          <ac:spMkLst>
            <pc:docMk/>
            <pc:sldMk cId="3189545772" sldId="7082"/>
            <ac:spMk id="27" creationId="{10C82EBE-D4A2-4890-9854-8E65F068D52C}"/>
          </ac:spMkLst>
        </pc:spChg>
        <pc:picChg chg="add del mod">
          <ac:chgData name="Natan, Eetay" userId="a2a398ac-8758-443a-8974-2040888d00a3" providerId="ADAL" clId="{ADD06F50-EA48-4CE6-A2C4-DAC95A9404F2}" dt="2020-09-25T12:03:08.089" v="2572" actId="478"/>
          <ac:picMkLst>
            <pc:docMk/>
            <pc:sldMk cId="3189545772" sldId="7082"/>
            <ac:picMk id="5" creationId="{4406C0C8-5E3D-456D-AE52-E6CD8D273994}"/>
          </ac:picMkLst>
        </pc:picChg>
        <pc:picChg chg="add del">
          <ac:chgData name="Natan, Eetay" userId="a2a398ac-8758-443a-8974-2040888d00a3" providerId="ADAL" clId="{ADD06F50-EA48-4CE6-A2C4-DAC95A9404F2}" dt="2020-09-25T12:03:51.687" v="2574" actId="478"/>
          <ac:picMkLst>
            <pc:docMk/>
            <pc:sldMk cId="3189545772" sldId="7082"/>
            <ac:picMk id="10" creationId="{755BBB1E-1F68-4B5C-9FE8-9F73FF4B454E}"/>
          </ac:picMkLst>
        </pc:picChg>
        <pc:picChg chg="add mod">
          <ac:chgData name="Natan, Eetay" userId="a2a398ac-8758-443a-8974-2040888d00a3" providerId="ADAL" clId="{ADD06F50-EA48-4CE6-A2C4-DAC95A9404F2}" dt="2020-09-25T12:05:31.651" v="2587" actId="14100"/>
          <ac:picMkLst>
            <pc:docMk/>
            <pc:sldMk cId="3189545772" sldId="7082"/>
            <ac:picMk id="11" creationId="{54B032AE-AC0B-4FC9-9B86-C7BFB719F1AA}"/>
          </ac:picMkLst>
        </pc:picChg>
        <pc:picChg chg="add del">
          <ac:chgData name="Natan, Eetay" userId="a2a398ac-8758-443a-8974-2040888d00a3" providerId="ADAL" clId="{ADD06F50-EA48-4CE6-A2C4-DAC95A9404F2}" dt="2020-09-25T12:04:50.315" v="2577"/>
          <ac:picMkLst>
            <pc:docMk/>
            <pc:sldMk cId="3189545772" sldId="7082"/>
            <ac:picMk id="12" creationId="{2A275E9C-C0ED-4815-826E-BB61FA553322}"/>
          </ac:picMkLst>
        </pc:picChg>
        <pc:picChg chg="add del mod">
          <ac:chgData name="Natan, Eetay" userId="a2a398ac-8758-443a-8974-2040888d00a3" providerId="ADAL" clId="{ADD06F50-EA48-4CE6-A2C4-DAC95A9404F2}" dt="2020-09-25T12:06:16.301" v="2596" actId="478"/>
          <ac:picMkLst>
            <pc:docMk/>
            <pc:sldMk cId="3189545772" sldId="7082"/>
            <ac:picMk id="13" creationId="{E3ED23A5-17D2-4178-AE08-725F07AB43B4}"/>
          </ac:picMkLst>
        </pc:picChg>
        <pc:picChg chg="add mod">
          <ac:chgData name="Natan, Eetay" userId="a2a398ac-8758-443a-8974-2040888d00a3" providerId="ADAL" clId="{ADD06F50-EA48-4CE6-A2C4-DAC95A9404F2}" dt="2020-09-25T12:06:28.638" v="2600" actId="14100"/>
          <ac:picMkLst>
            <pc:docMk/>
            <pc:sldMk cId="3189545772" sldId="7082"/>
            <ac:picMk id="16" creationId="{03309E75-FF10-4ACB-8C67-C042C653D9C9}"/>
          </ac:picMkLst>
        </pc:picChg>
        <pc:picChg chg="add mod">
          <ac:chgData name="Natan, Eetay" userId="a2a398ac-8758-443a-8974-2040888d00a3" providerId="ADAL" clId="{ADD06F50-EA48-4CE6-A2C4-DAC95A9404F2}" dt="2020-09-25T12:07:11.685" v="2603" actId="1076"/>
          <ac:picMkLst>
            <pc:docMk/>
            <pc:sldMk cId="3189545772" sldId="7082"/>
            <ac:picMk id="17" creationId="{433150DD-F75B-4D3A-BE7B-BDE529B0D148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2" creationId="{536C39BC-E5FB-4B97-AE0F-358A472D00F8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4" creationId="{26F8D9E1-84F5-43DC-B0E1-DC1322645CCB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6" creationId="{D77EA203-F8D3-46A2-B51A-5FE13BA12072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8" creationId="{7F2F4FFF-7C57-4B51-A7E7-87317CDAAA85}"/>
          </ac:picMkLst>
        </pc:picChg>
      </pc:sldChg>
      <pc:sldChg chg="delSp modSp add">
        <pc:chgData name="Natan, Eetay" userId="a2a398ac-8758-443a-8974-2040888d00a3" providerId="ADAL" clId="{ADD06F50-EA48-4CE6-A2C4-DAC95A9404F2}" dt="2020-10-16T14:51:47.775" v="13086" actId="14100"/>
        <pc:sldMkLst>
          <pc:docMk/>
          <pc:sldMk cId="1851489462" sldId="7083"/>
        </pc:sldMkLst>
        <pc:spChg chg="mod">
          <ac:chgData name="Natan, Eetay" userId="a2a398ac-8758-443a-8974-2040888d00a3" providerId="ADAL" clId="{ADD06F50-EA48-4CE6-A2C4-DAC95A9404F2}" dt="2020-10-16T14:51:47.775" v="13086" actId="14100"/>
          <ac:spMkLst>
            <pc:docMk/>
            <pc:sldMk cId="1851489462" sldId="7083"/>
            <ac:spMk id="2" creationId="{F99CF2EA-2A4E-432A-8CD4-C6093E7551F8}"/>
          </ac:spMkLst>
        </pc:spChg>
        <pc:spChg chg="mod">
          <ac:chgData name="Natan, Eetay" userId="a2a398ac-8758-443a-8974-2040888d00a3" providerId="ADAL" clId="{ADD06F50-EA48-4CE6-A2C4-DAC95A9404F2}" dt="2020-10-16T14:51:44.029" v="13085" actId="1036"/>
          <ac:spMkLst>
            <pc:docMk/>
            <pc:sldMk cId="1851489462" sldId="7083"/>
            <ac:spMk id="3" creationId="{53B4A5C8-B1F2-4487-9E80-90E9AEED0996}"/>
          </ac:spMkLst>
        </pc:spChg>
        <pc:spChg chg="del">
          <ac:chgData name="Natan, Eetay" userId="a2a398ac-8758-443a-8974-2040888d00a3" providerId="ADAL" clId="{ADD06F50-EA48-4CE6-A2C4-DAC95A9404F2}" dt="2020-10-16T14:51:26.230" v="13078" actId="478"/>
          <ac:spMkLst>
            <pc:docMk/>
            <pc:sldMk cId="1851489462" sldId="7083"/>
            <ac:spMk id="4" creationId="{EEC260AC-BAAE-4C9F-9A8B-2B316412ADD6}"/>
          </ac:spMkLst>
        </pc:spChg>
      </pc:sldChg>
      <pc:sldChg chg="addSp delSp modSp add del">
        <pc:chgData name="Natan, Eetay" userId="a2a398ac-8758-443a-8974-2040888d00a3" providerId="ADAL" clId="{ADD06F50-EA48-4CE6-A2C4-DAC95A9404F2}" dt="2020-09-25T12:01:29.844" v="2565" actId="2696"/>
        <pc:sldMkLst>
          <pc:docMk/>
          <pc:sldMk cId="3213283688" sldId="7083"/>
        </pc:sldMkLst>
        <pc:spChg chg="del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2" creationId="{33885B70-D4FB-4D4A-9AA1-E02EF8253B50}"/>
          </ac:spMkLst>
        </pc:spChg>
        <pc:spChg chg="del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3" creationId="{36CA0BB8-2390-49CF-8CE1-7E8037E04125}"/>
          </ac:spMkLst>
        </pc:spChg>
        <pc:spChg chg="del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4" creationId="{0C04F78B-61FF-4AC3-A383-4783EEB47D93}"/>
          </ac:spMkLst>
        </pc:spChg>
        <pc:spChg chg="add mod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5" creationId="{62639297-CDDA-4F61-BC00-2B62564C34A1}"/>
          </ac:spMkLst>
        </pc:spChg>
        <pc:spChg chg="add mod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6" creationId="{0D6979F4-E4FE-47C5-B097-1AC9062E6B25}"/>
          </ac:spMkLst>
        </pc:spChg>
        <pc:picChg chg="add del">
          <ac:chgData name="Natan, Eetay" userId="a2a398ac-8758-443a-8974-2040888d00a3" providerId="ADAL" clId="{ADD06F50-EA48-4CE6-A2C4-DAC95A9404F2}" dt="2020-09-25T12:01:20.452" v="2564"/>
          <ac:picMkLst>
            <pc:docMk/>
            <pc:sldMk cId="3213283688" sldId="7083"/>
            <ac:picMk id="7" creationId="{5A740CC0-591F-49B3-97EB-5854824CAB7E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9:03.314" v="12911" actId="27636"/>
        <pc:sldMkLst>
          <pc:docMk/>
          <pc:sldMk cId="104996717" sldId="7084"/>
        </pc:sldMkLst>
        <pc:spChg chg="mod">
          <ac:chgData name="Natan, Eetay" userId="a2a398ac-8758-443a-8974-2040888d00a3" providerId="ADAL" clId="{ADD06F50-EA48-4CE6-A2C4-DAC95A9404F2}" dt="2020-10-16T14:39:03.314" v="12911" actId="27636"/>
          <ac:spMkLst>
            <pc:docMk/>
            <pc:sldMk cId="104996717" sldId="7084"/>
            <ac:spMk id="2" creationId="{89252D70-6102-487B-98D0-98036A1C9410}"/>
          </ac:spMkLst>
        </pc:spChg>
        <pc:spChg chg="mod">
          <ac:chgData name="Natan, Eetay" userId="a2a398ac-8758-443a-8974-2040888d00a3" providerId="ADAL" clId="{ADD06F50-EA48-4CE6-A2C4-DAC95A9404F2}" dt="2020-10-16T14:31:52.315" v="12861" actId="27636"/>
          <ac:spMkLst>
            <pc:docMk/>
            <pc:sldMk cId="104996717" sldId="7084"/>
            <ac:spMk id="3" creationId="{974EF6F3-B387-474C-A798-900937F9D932}"/>
          </ac:spMkLst>
        </pc:spChg>
        <pc:spChg chg="del">
          <ac:chgData name="Natan, Eetay" userId="a2a398ac-8758-443a-8974-2040888d00a3" providerId="ADAL" clId="{ADD06F50-EA48-4CE6-A2C4-DAC95A9404F2}" dt="2020-09-26T07:52:41.200" v="4915" actId="478"/>
          <ac:spMkLst>
            <pc:docMk/>
            <pc:sldMk cId="104996717" sldId="7084"/>
            <ac:spMk id="4" creationId="{1256BBE7-9E4C-4760-8A80-FD2C95CCC565}"/>
          </ac:spMkLst>
        </pc:sp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5" creationId="{48E68867-0E5C-4DA8-ADC2-5CC1A77E930E}"/>
          </ac:picMkLst>
        </pc:pic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6" creationId="{3D791A95-6932-40F0-ADAF-F9117016361E}"/>
          </ac:picMkLst>
        </pc:pic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7" creationId="{33FAE3E3-4088-40C7-97DC-E428C079898C}"/>
          </ac:picMkLst>
        </pc:picChg>
        <pc:picChg chg="add mod">
          <ac:chgData name="Natan, Eetay" userId="a2a398ac-8758-443a-8974-2040888d00a3" providerId="ADAL" clId="{ADD06F50-EA48-4CE6-A2C4-DAC95A9404F2}" dt="2020-09-26T07:03:24.437" v="3040" actId="1076"/>
          <ac:picMkLst>
            <pc:docMk/>
            <pc:sldMk cId="104996717" sldId="7084"/>
            <ac:picMk id="8" creationId="{951209D8-314D-4329-BA33-6843D69142BD}"/>
          </ac:picMkLst>
        </pc:picChg>
        <pc:picChg chg="add mod">
          <ac:chgData name="Natan, Eetay" userId="a2a398ac-8758-443a-8974-2040888d00a3" providerId="ADAL" clId="{ADD06F50-EA48-4CE6-A2C4-DAC95A9404F2}" dt="2020-09-26T07:06:34.856" v="3063" actId="1038"/>
          <ac:picMkLst>
            <pc:docMk/>
            <pc:sldMk cId="104996717" sldId="7084"/>
            <ac:picMk id="9" creationId="{FC3E945A-363E-4118-AA0A-8E35C6BE4F68}"/>
          </ac:picMkLst>
        </pc:picChg>
        <pc:picChg chg="add del mod">
          <ac:chgData name="Natan, Eetay" userId="a2a398ac-8758-443a-8974-2040888d00a3" providerId="ADAL" clId="{ADD06F50-EA48-4CE6-A2C4-DAC95A9404F2}" dt="2020-09-26T07:14:35.061" v="3132" actId="478"/>
          <ac:picMkLst>
            <pc:docMk/>
            <pc:sldMk cId="104996717" sldId="7084"/>
            <ac:picMk id="10" creationId="{5A084296-7E81-42D4-A917-49272FEE7718}"/>
          </ac:picMkLst>
        </pc:picChg>
        <pc:picChg chg="add del mod">
          <ac:chgData name="Natan, Eetay" userId="a2a398ac-8758-443a-8974-2040888d00a3" providerId="ADAL" clId="{ADD06F50-EA48-4CE6-A2C4-DAC95A9404F2}" dt="2020-09-26T07:14:36.514" v="3133" actId="478"/>
          <ac:picMkLst>
            <pc:docMk/>
            <pc:sldMk cId="104996717" sldId="7084"/>
            <ac:picMk id="11" creationId="{C10FAD3B-EDFC-4F69-B27D-B0F4FE3782AB}"/>
          </ac:picMkLst>
        </pc:picChg>
        <pc:picChg chg="add del mod">
          <ac:chgData name="Natan, Eetay" userId="a2a398ac-8758-443a-8974-2040888d00a3" providerId="ADAL" clId="{ADD06F50-EA48-4CE6-A2C4-DAC95A9404F2}" dt="2020-09-26T07:13:20.302" v="3118" actId="478"/>
          <ac:picMkLst>
            <pc:docMk/>
            <pc:sldMk cId="104996717" sldId="7084"/>
            <ac:picMk id="12" creationId="{5AF85E48-CC3B-48A3-9673-7A6419C8D0EE}"/>
          </ac:picMkLst>
        </pc:pic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13" creationId="{04A4BA2C-E30C-475F-82C5-C8DCA4E679A1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9:03.332" v="12912" actId="27636"/>
        <pc:sldMkLst>
          <pc:docMk/>
          <pc:sldMk cId="2350709350" sldId="7085"/>
        </pc:sldMkLst>
        <pc:spChg chg="del">
          <ac:chgData name="Natan, Eetay" userId="a2a398ac-8758-443a-8974-2040888d00a3" providerId="ADAL" clId="{ADD06F50-EA48-4CE6-A2C4-DAC95A9404F2}" dt="2020-09-26T07:15:50.755" v="3159" actId="478"/>
          <ac:spMkLst>
            <pc:docMk/>
            <pc:sldMk cId="2350709350" sldId="7085"/>
            <ac:spMk id="2" creationId="{F25A9702-7204-47C8-B8E1-25FCEE1DE33E}"/>
          </ac:spMkLst>
        </pc:spChg>
        <pc:spChg chg="mod">
          <ac:chgData name="Natan, Eetay" userId="a2a398ac-8758-443a-8974-2040888d00a3" providerId="ADAL" clId="{ADD06F50-EA48-4CE6-A2C4-DAC95A9404F2}" dt="2020-10-16T14:31:52.372" v="12863" actId="27636"/>
          <ac:spMkLst>
            <pc:docMk/>
            <pc:sldMk cId="2350709350" sldId="7085"/>
            <ac:spMk id="3" creationId="{9A1CC2C1-CF77-47EF-AB72-D50C5C42C6CA}"/>
          </ac:spMkLst>
        </pc:spChg>
        <pc:spChg chg="del">
          <ac:chgData name="Natan, Eetay" userId="a2a398ac-8758-443a-8974-2040888d00a3" providerId="ADAL" clId="{ADD06F50-EA48-4CE6-A2C4-DAC95A9404F2}" dt="2020-09-26T07:18:06.002" v="3180" actId="478"/>
          <ac:spMkLst>
            <pc:docMk/>
            <pc:sldMk cId="2350709350" sldId="7085"/>
            <ac:spMk id="4" creationId="{88BA0E28-F7EB-46C5-B1CB-20472B4C2F88}"/>
          </ac:spMkLst>
        </pc:spChg>
        <pc:spChg chg="add mod">
          <ac:chgData name="Natan, Eetay" userId="a2a398ac-8758-443a-8974-2040888d00a3" providerId="ADAL" clId="{ADD06F50-EA48-4CE6-A2C4-DAC95A9404F2}" dt="2020-10-16T14:39:03.332" v="12912" actId="27636"/>
          <ac:spMkLst>
            <pc:docMk/>
            <pc:sldMk cId="2350709350" sldId="7085"/>
            <ac:spMk id="12" creationId="{BC2C823E-F5A9-4FE3-9AFF-BE60D6666518}"/>
          </ac:spMkLst>
        </pc:spChg>
        <pc:picChg chg="add del mod">
          <ac:chgData name="Natan, Eetay" userId="a2a398ac-8758-443a-8974-2040888d00a3" providerId="ADAL" clId="{ADD06F50-EA48-4CE6-A2C4-DAC95A9404F2}" dt="2020-09-26T07:36:40.065" v="3715" actId="478"/>
          <ac:picMkLst>
            <pc:docMk/>
            <pc:sldMk cId="2350709350" sldId="7085"/>
            <ac:picMk id="5" creationId="{3E2AE344-0E9F-4604-9788-AB3091AFF8FA}"/>
          </ac:picMkLst>
        </pc:picChg>
        <pc:picChg chg="add mod">
          <ac:chgData name="Natan, Eetay" userId="a2a398ac-8758-443a-8974-2040888d00a3" providerId="ADAL" clId="{ADD06F50-EA48-4CE6-A2C4-DAC95A9404F2}" dt="2020-09-26T07:52:04.912" v="4869" actId="1036"/>
          <ac:picMkLst>
            <pc:docMk/>
            <pc:sldMk cId="2350709350" sldId="7085"/>
            <ac:picMk id="6" creationId="{EBD90B28-ECD6-40E6-8003-31240BD09215}"/>
          </ac:picMkLst>
        </pc:picChg>
        <pc:picChg chg="add del mod">
          <ac:chgData name="Natan, Eetay" userId="a2a398ac-8758-443a-8974-2040888d00a3" providerId="ADAL" clId="{ADD06F50-EA48-4CE6-A2C4-DAC95A9404F2}" dt="2020-09-26T07:41:59.907" v="3814" actId="478"/>
          <ac:picMkLst>
            <pc:docMk/>
            <pc:sldMk cId="2350709350" sldId="7085"/>
            <ac:picMk id="7" creationId="{779970ED-60CA-4362-BD44-A5DC209D0A50}"/>
          </ac:picMkLst>
        </pc:picChg>
        <pc:picChg chg="add del mod">
          <ac:chgData name="Natan, Eetay" userId="a2a398ac-8758-443a-8974-2040888d00a3" providerId="ADAL" clId="{ADD06F50-EA48-4CE6-A2C4-DAC95A9404F2}" dt="2020-09-26T07:24:26.504" v="3205"/>
          <ac:picMkLst>
            <pc:docMk/>
            <pc:sldMk cId="2350709350" sldId="7085"/>
            <ac:picMk id="8" creationId="{F62F5267-16AF-478D-BB88-687FECF6219B}"/>
          </ac:picMkLst>
        </pc:picChg>
        <pc:picChg chg="add mod">
          <ac:chgData name="Natan, Eetay" userId="a2a398ac-8758-443a-8974-2040888d00a3" providerId="ADAL" clId="{ADD06F50-EA48-4CE6-A2C4-DAC95A9404F2}" dt="2020-09-26T07:43:34.647" v="3909" actId="1076"/>
          <ac:picMkLst>
            <pc:docMk/>
            <pc:sldMk cId="2350709350" sldId="7085"/>
            <ac:picMk id="9" creationId="{254FD5D6-F9D2-4592-9DD9-92A04DABD244}"/>
          </ac:picMkLst>
        </pc:picChg>
        <pc:picChg chg="add del mod">
          <ac:chgData name="Natan, Eetay" userId="a2a398ac-8758-443a-8974-2040888d00a3" providerId="ADAL" clId="{ADD06F50-EA48-4CE6-A2C4-DAC95A9404F2}" dt="2020-09-26T07:24:26.504" v="3205"/>
          <ac:picMkLst>
            <pc:docMk/>
            <pc:sldMk cId="2350709350" sldId="7085"/>
            <ac:picMk id="10" creationId="{CC639071-C6F2-4F50-B972-0446C2CABE2C}"/>
          </ac:picMkLst>
        </pc:picChg>
        <pc:picChg chg="add mod">
          <ac:chgData name="Natan, Eetay" userId="a2a398ac-8758-443a-8974-2040888d00a3" providerId="ADAL" clId="{ADD06F50-EA48-4CE6-A2C4-DAC95A9404F2}" dt="2020-09-26T07:42:24.222" v="3842" actId="1037"/>
          <ac:picMkLst>
            <pc:docMk/>
            <pc:sldMk cId="2350709350" sldId="7085"/>
            <ac:picMk id="11" creationId="{5FC8EE10-E0B4-4549-BAB6-C16C23810073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9:03.349" v="12913" actId="27636"/>
        <pc:sldMkLst>
          <pc:docMk/>
          <pc:sldMk cId="2191765067" sldId="7086"/>
        </pc:sldMkLst>
        <pc:spChg chg="del">
          <ac:chgData name="Natan, Eetay" userId="a2a398ac-8758-443a-8974-2040888d00a3" providerId="ADAL" clId="{ADD06F50-EA48-4CE6-A2C4-DAC95A9404F2}" dt="2020-09-26T07:19:35.528" v="3182" actId="478"/>
          <ac:spMkLst>
            <pc:docMk/>
            <pc:sldMk cId="2191765067" sldId="7086"/>
            <ac:spMk id="2" creationId="{5FEDA134-CF8E-4C8A-9CE8-B545B6F32EFB}"/>
          </ac:spMkLst>
        </pc:spChg>
        <pc:spChg chg="mod">
          <ac:chgData name="Natan, Eetay" userId="a2a398ac-8758-443a-8974-2040888d00a3" providerId="ADAL" clId="{ADD06F50-EA48-4CE6-A2C4-DAC95A9404F2}" dt="2020-10-16T14:31:51.843" v="12826" actId="27636"/>
          <ac:spMkLst>
            <pc:docMk/>
            <pc:sldMk cId="2191765067" sldId="7086"/>
            <ac:spMk id="3" creationId="{EF8F28AA-6A76-4732-AA15-EEFE5B683FBB}"/>
          </ac:spMkLst>
        </pc:spChg>
        <pc:spChg chg="del">
          <ac:chgData name="Natan, Eetay" userId="a2a398ac-8758-443a-8974-2040888d00a3" providerId="ADAL" clId="{ADD06F50-EA48-4CE6-A2C4-DAC95A9404F2}" dt="2020-09-26T07:19:51.336" v="3186" actId="478"/>
          <ac:spMkLst>
            <pc:docMk/>
            <pc:sldMk cId="2191765067" sldId="7086"/>
            <ac:spMk id="4" creationId="{63823CE9-870F-4CDA-98E6-FFAFC3691A6B}"/>
          </ac:spMkLst>
        </pc:spChg>
        <pc:spChg chg="add mod">
          <ac:chgData name="Natan, Eetay" userId="a2a398ac-8758-443a-8974-2040888d00a3" providerId="ADAL" clId="{ADD06F50-EA48-4CE6-A2C4-DAC95A9404F2}" dt="2020-10-16T14:39:03.349" v="12913" actId="27636"/>
          <ac:spMkLst>
            <pc:docMk/>
            <pc:sldMk cId="2191765067" sldId="7086"/>
            <ac:spMk id="11" creationId="{E0011921-0E0E-4659-945B-1F6A80237AD0}"/>
          </ac:spMkLst>
        </pc:spChg>
        <pc:picChg chg="add mod">
          <ac:chgData name="Natan, Eetay" userId="a2a398ac-8758-443a-8974-2040888d00a3" providerId="ADAL" clId="{ADD06F50-EA48-4CE6-A2C4-DAC95A9404F2}" dt="2020-09-26T07:19:39.466" v="3184" actId="1076"/>
          <ac:picMkLst>
            <pc:docMk/>
            <pc:sldMk cId="2191765067" sldId="7086"/>
            <ac:picMk id="5" creationId="{EC4AB88C-CE93-4AD9-BB47-7E2D7C918274}"/>
          </ac:picMkLst>
        </pc:picChg>
        <pc:picChg chg="add mod">
          <ac:chgData name="Natan, Eetay" userId="a2a398ac-8758-443a-8974-2040888d00a3" providerId="ADAL" clId="{ADD06F50-EA48-4CE6-A2C4-DAC95A9404F2}" dt="2020-09-26T07:20:37.761" v="3200" actId="1076"/>
          <ac:picMkLst>
            <pc:docMk/>
            <pc:sldMk cId="2191765067" sldId="7086"/>
            <ac:picMk id="6" creationId="{91ECF6DF-0052-429F-A99F-9BD8B05D20F4}"/>
          </ac:picMkLst>
        </pc:picChg>
        <pc:picChg chg="add mod">
          <ac:chgData name="Natan, Eetay" userId="a2a398ac-8758-443a-8974-2040888d00a3" providerId="ADAL" clId="{ADD06F50-EA48-4CE6-A2C4-DAC95A9404F2}" dt="2020-09-26T07:21:27.077" v="3202" actId="1076"/>
          <ac:picMkLst>
            <pc:docMk/>
            <pc:sldMk cId="2191765067" sldId="7086"/>
            <ac:picMk id="7" creationId="{8CC740FC-AD6D-4F6B-8133-203642647D82}"/>
          </ac:picMkLst>
        </pc:picChg>
        <pc:picChg chg="add mod">
          <ac:chgData name="Natan, Eetay" userId="a2a398ac-8758-443a-8974-2040888d00a3" providerId="ADAL" clId="{ADD06F50-EA48-4CE6-A2C4-DAC95A9404F2}" dt="2020-09-26T07:22:04.566" v="3204" actId="1076"/>
          <ac:picMkLst>
            <pc:docMk/>
            <pc:sldMk cId="2191765067" sldId="7086"/>
            <ac:picMk id="8" creationId="{AAFC1952-6352-44CC-8C58-FE534C167D8B}"/>
          </ac:picMkLst>
        </pc:picChg>
        <pc:picChg chg="add mod">
          <ac:chgData name="Natan, Eetay" userId="a2a398ac-8758-443a-8974-2040888d00a3" providerId="ADAL" clId="{ADD06F50-EA48-4CE6-A2C4-DAC95A9404F2}" dt="2020-09-26T07:24:33.519" v="3207" actId="1076"/>
          <ac:picMkLst>
            <pc:docMk/>
            <pc:sldMk cId="2191765067" sldId="7086"/>
            <ac:picMk id="9" creationId="{908961CB-A475-4136-89F6-15AEE81C9975}"/>
          </ac:picMkLst>
        </pc:picChg>
        <pc:picChg chg="add mod">
          <ac:chgData name="Natan, Eetay" userId="a2a398ac-8758-443a-8974-2040888d00a3" providerId="ADAL" clId="{ADD06F50-EA48-4CE6-A2C4-DAC95A9404F2}" dt="2020-09-26T07:24:33.519" v="3207" actId="1076"/>
          <ac:picMkLst>
            <pc:docMk/>
            <pc:sldMk cId="2191765067" sldId="7086"/>
            <ac:picMk id="10" creationId="{A2BF2C2B-A432-4167-9F8F-4595BD40F9A9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1.926" v="12827" actId="27636"/>
        <pc:sldMkLst>
          <pc:docMk/>
          <pc:sldMk cId="692938287" sldId="7087"/>
        </pc:sldMkLst>
        <pc:spChg chg="del">
          <ac:chgData name="Natan, Eetay" userId="a2a398ac-8758-443a-8974-2040888d00a3" providerId="ADAL" clId="{ADD06F50-EA48-4CE6-A2C4-DAC95A9404F2}" dt="2020-09-26T08:05:01.341" v="5072"/>
          <ac:spMkLst>
            <pc:docMk/>
            <pc:sldMk cId="692938287" sldId="7087"/>
            <ac:spMk id="2" creationId="{FD7B674B-73D6-4F15-BBA1-022E385A328F}"/>
          </ac:spMkLst>
        </pc:spChg>
        <pc:spChg chg="mod">
          <ac:chgData name="Natan, Eetay" userId="a2a398ac-8758-443a-8974-2040888d00a3" providerId="ADAL" clId="{ADD06F50-EA48-4CE6-A2C4-DAC95A9404F2}" dt="2020-10-16T14:31:51.926" v="12827" actId="27636"/>
          <ac:spMkLst>
            <pc:docMk/>
            <pc:sldMk cId="692938287" sldId="7087"/>
            <ac:spMk id="3" creationId="{20E4285B-4D9E-44F6-963E-2FE2745193C7}"/>
          </ac:spMkLst>
        </pc:spChg>
        <pc:spChg chg="del">
          <ac:chgData name="Natan, Eetay" userId="a2a398ac-8758-443a-8974-2040888d00a3" providerId="ADAL" clId="{ADD06F50-EA48-4CE6-A2C4-DAC95A9404F2}" dt="2020-09-26T08:14:03.497" v="5129" actId="478"/>
          <ac:spMkLst>
            <pc:docMk/>
            <pc:sldMk cId="692938287" sldId="7087"/>
            <ac:spMk id="4" creationId="{48AC7AA3-79F2-4A3B-8E80-B3B59FC64ACD}"/>
          </ac:spMkLst>
        </pc:spChg>
        <pc:spChg chg="add mod">
          <ac:chgData name="Natan, Eetay" userId="a2a398ac-8758-443a-8974-2040888d00a3" providerId="ADAL" clId="{ADD06F50-EA48-4CE6-A2C4-DAC95A9404F2}" dt="2020-09-26T08:10:29.501" v="5096" actId="1076"/>
          <ac:spMkLst>
            <pc:docMk/>
            <pc:sldMk cId="692938287" sldId="7087"/>
            <ac:spMk id="13" creationId="{48C15A3B-93C0-4F07-A99C-7132DC3523E6}"/>
          </ac:spMkLst>
        </pc:spChg>
        <pc:spChg chg="add mod">
          <ac:chgData name="Natan, Eetay" userId="a2a398ac-8758-443a-8974-2040888d00a3" providerId="ADAL" clId="{ADD06F50-EA48-4CE6-A2C4-DAC95A9404F2}" dt="2020-09-26T08:10:33.861" v="5098" actId="1076"/>
          <ac:spMkLst>
            <pc:docMk/>
            <pc:sldMk cId="692938287" sldId="7087"/>
            <ac:spMk id="14" creationId="{1189F72C-58CF-4B96-92A3-D9BC6113CFB8}"/>
          </ac:spMkLst>
        </pc:spChg>
        <pc:spChg chg="add mod">
          <ac:chgData name="Natan, Eetay" userId="a2a398ac-8758-443a-8974-2040888d00a3" providerId="ADAL" clId="{ADD06F50-EA48-4CE6-A2C4-DAC95A9404F2}" dt="2020-09-26T08:10:57.018" v="5100" actId="1076"/>
          <ac:spMkLst>
            <pc:docMk/>
            <pc:sldMk cId="692938287" sldId="7087"/>
            <ac:spMk id="15" creationId="{22C432AF-D030-4120-AF4B-067EFE328589}"/>
          </ac:spMkLst>
        </pc:spChg>
        <pc:spChg chg="add del mod">
          <ac:chgData name="Natan, Eetay" userId="a2a398ac-8758-443a-8974-2040888d00a3" providerId="ADAL" clId="{ADD06F50-EA48-4CE6-A2C4-DAC95A9404F2}" dt="2020-09-26T10:36:23.378" v="7146"/>
          <ac:spMkLst>
            <pc:docMk/>
            <pc:sldMk cId="692938287" sldId="7087"/>
            <ac:spMk id="18" creationId="{8B738520-8854-4B81-A698-F10F8E735107}"/>
          </ac:spMkLst>
        </pc:spChg>
        <pc:spChg chg="add mod">
          <ac:chgData name="Natan, Eetay" userId="a2a398ac-8758-443a-8974-2040888d00a3" providerId="ADAL" clId="{ADD06F50-EA48-4CE6-A2C4-DAC95A9404F2}" dt="2020-09-26T08:21:09.620" v="5509" actId="207"/>
          <ac:spMkLst>
            <pc:docMk/>
            <pc:sldMk cId="692938287" sldId="7087"/>
            <ac:spMk id="26" creationId="{32B4ED10-2543-4E69-A25C-3AD4902A32AF}"/>
          </ac:spMkLst>
        </pc:spChg>
        <pc:spChg chg="add mod">
          <ac:chgData name="Natan, Eetay" userId="a2a398ac-8758-443a-8974-2040888d00a3" providerId="ADAL" clId="{ADD06F50-EA48-4CE6-A2C4-DAC95A9404F2}" dt="2020-09-26T08:21:12.007" v="5510" actId="108"/>
          <ac:spMkLst>
            <pc:docMk/>
            <pc:sldMk cId="692938287" sldId="7087"/>
            <ac:spMk id="27" creationId="{16DAA074-31F8-4271-B028-B10E819C3088}"/>
          </ac:spMkLst>
        </pc:spChg>
        <pc:picChg chg="add mod">
          <ac:chgData name="Natan, Eetay" userId="a2a398ac-8758-443a-8974-2040888d00a3" providerId="ADAL" clId="{ADD06F50-EA48-4CE6-A2C4-DAC95A9404F2}" dt="2020-09-26T08:09:58.207" v="5093" actId="1076"/>
          <ac:picMkLst>
            <pc:docMk/>
            <pc:sldMk cId="692938287" sldId="7087"/>
            <ac:picMk id="5" creationId="{B78DBB31-2C7D-4DD7-801B-2B2F2A30812E}"/>
          </ac:picMkLst>
        </pc:picChg>
        <pc:picChg chg="add del mod">
          <ac:chgData name="Natan, Eetay" userId="a2a398ac-8758-443a-8974-2040888d00a3" providerId="ADAL" clId="{ADD06F50-EA48-4CE6-A2C4-DAC95A9404F2}" dt="2020-09-26T08:08:41.980" v="5078" actId="478"/>
          <ac:picMkLst>
            <pc:docMk/>
            <pc:sldMk cId="692938287" sldId="7087"/>
            <ac:picMk id="6" creationId="{9EAE3FB4-D07A-49B3-9606-C1A918B3BE91}"/>
          </ac:picMkLst>
        </pc:picChg>
        <pc:picChg chg="add mod">
          <ac:chgData name="Natan, Eetay" userId="a2a398ac-8758-443a-8974-2040888d00a3" providerId="ADAL" clId="{ADD06F50-EA48-4CE6-A2C4-DAC95A9404F2}" dt="2020-09-26T08:09:27.433" v="5088" actId="1076"/>
          <ac:picMkLst>
            <pc:docMk/>
            <pc:sldMk cId="692938287" sldId="7087"/>
            <ac:picMk id="7" creationId="{7F2B313B-13A9-433A-BD59-6C47CB761E70}"/>
          </ac:picMkLst>
        </pc:picChg>
        <pc:picChg chg="add mod">
          <ac:chgData name="Natan, Eetay" userId="a2a398ac-8758-443a-8974-2040888d00a3" providerId="ADAL" clId="{ADD06F50-EA48-4CE6-A2C4-DAC95A9404F2}" dt="2020-09-26T08:12:43.751" v="5104" actId="108"/>
          <ac:picMkLst>
            <pc:docMk/>
            <pc:sldMk cId="692938287" sldId="7087"/>
            <ac:picMk id="16" creationId="{4E186C11-DECF-4663-BBFC-5C3AE9ABCF39}"/>
          </ac:picMkLst>
        </pc:picChg>
        <pc:cxnChg chg="add mod">
          <ac:chgData name="Natan, Eetay" userId="a2a398ac-8758-443a-8974-2040888d00a3" providerId="ADAL" clId="{ADD06F50-EA48-4CE6-A2C4-DAC95A9404F2}" dt="2020-09-26T08:13:41.318" v="5116" actId="108"/>
          <ac:cxnSpMkLst>
            <pc:docMk/>
            <pc:sldMk cId="692938287" sldId="7087"/>
            <ac:cxnSpMk id="9" creationId="{A75B1CB1-144B-40A0-8BE7-0795B631514B}"/>
          </ac:cxnSpMkLst>
        </pc:cxnChg>
        <pc:cxnChg chg="add mod">
          <ac:chgData name="Natan, Eetay" userId="a2a398ac-8758-443a-8974-2040888d00a3" providerId="ADAL" clId="{ADD06F50-EA48-4CE6-A2C4-DAC95A9404F2}" dt="2020-09-26T08:13:37.561" v="5115" actId="692"/>
          <ac:cxnSpMkLst>
            <pc:docMk/>
            <pc:sldMk cId="692938287" sldId="7087"/>
            <ac:cxnSpMk id="17" creationId="{AE95F834-838A-4CF5-8B34-6CEDAE073B7E}"/>
          </ac:cxnSpMkLst>
        </pc:cxnChg>
        <pc:cxnChg chg="add mod">
          <ac:chgData name="Natan, Eetay" userId="a2a398ac-8758-443a-8974-2040888d00a3" providerId="ADAL" clId="{ADD06F50-EA48-4CE6-A2C4-DAC95A9404F2}" dt="2020-09-26T08:13:43.892" v="5117" actId="108"/>
          <ac:cxnSpMkLst>
            <pc:docMk/>
            <pc:sldMk cId="692938287" sldId="7087"/>
            <ac:cxnSpMk id="19" creationId="{AE29ADEC-65E3-4967-84D7-77379E97CD42}"/>
          </ac:cxnSpMkLst>
        </pc:cxnChg>
      </pc:sldChg>
      <pc:sldChg chg="addSp delSp modSp add modNotesTx">
        <pc:chgData name="Natan, Eetay" userId="a2a398ac-8758-443a-8974-2040888d00a3" providerId="ADAL" clId="{ADD06F50-EA48-4CE6-A2C4-DAC95A9404F2}" dt="2020-10-16T14:51:03.096" v="13074" actId="403"/>
        <pc:sldMkLst>
          <pc:docMk/>
          <pc:sldMk cId="4122322311" sldId="7088"/>
        </pc:sldMkLst>
        <pc:spChg chg="del">
          <ac:chgData name="Natan, Eetay" userId="a2a398ac-8758-443a-8974-2040888d00a3" providerId="ADAL" clId="{ADD06F50-EA48-4CE6-A2C4-DAC95A9404F2}" dt="2020-09-26T08:21:39.007" v="5512" actId="478"/>
          <ac:spMkLst>
            <pc:docMk/>
            <pc:sldMk cId="4122322311" sldId="7088"/>
            <ac:spMk id="2" creationId="{58844FE4-C947-4006-B70A-56ECEF717221}"/>
          </ac:spMkLst>
        </pc:spChg>
        <pc:spChg chg="mod">
          <ac:chgData name="Natan, Eetay" userId="a2a398ac-8758-443a-8974-2040888d00a3" providerId="ADAL" clId="{ADD06F50-EA48-4CE6-A2C4-DAC95A9404F2}" dt="2020-10-16T14:31:51.944" v="12829" actId="27636"/>
          <ac:spMkLst>
            <pc:docMk/>
            <pc:sldMk cId="4122322311" sldId="7088"/>
            <ac:spMk id="3" creationId="{D23B384E-456F-4AA9-8AFA-934595127A7E}"/>
          </ac:spMkLst>
        </pc:spChg>
        <pc:spChg chg="del">
          <ac:chgData name="Natan, Eetay" userId="a2a398ac-8758-443a-8974-2040888d00a3" providerId="ADAL" clId="{ADD06F50-EA48-4CE6-A2C4-DAC95A9404F2}" dt="2020-09-26T08:54:05.350" v="5739" actId="478"/>
          <ac:spMkLst>
            <pc:docMk/>
            <pc:sldMk cId="4122322311" sldId="7088"/>
            <ac:spMk id="4" creationId="{26FBCFB3-572E-486D-BADE-117476AB63CB}"/>
          </ac:spMkLst>
        </pc:spChg>
        <pc:spChg chg="add mod">
          <ac:chgData name="Natan, Eetay" userId="a2a398ac-8758-443a-8974-2040888d00a3" providerId="ADAL" clId="{ADD06F50-EA48-4CE6-A2C4-DAC95A9404F2}" dt="2020-09-26T09:12:56.818" v="6274" actId="1037"/>
          <ac:spMkLst>
            <pc:docMk/>
            <pc:sldMk cId="4122322311" sldId="7088"/>
            <ac:spMk id="5" creationId="{9B79FB46-E645-44BF-A7C7-8F2A24982150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14" creationId="{73354115-A822-4176-B574-4ECEDC673400}"/>
          </ac:spMkLst>
        </pc:spChg>
        <pc:spChg chg="add mod">
          <ac:chgData name="Natan, Eetay" userId="a2a398ac-8758-443a-8974-2040888d00a3" providerId="ADAL" clId="{ADD06F50-EA48-4CE6-A2C4-DAC95A9404F2}" dt="2020-09-26T08:26:57.092" v="5627" actId="164"/>
          <ac:spMkLst>
            <pc:docMk/>
            <pc:sldMk cId="4122322311" sldId="7088"/>
            <ac:spMk id="17" creationId="{535CDF5E-104D-472A-8355-13D24E9D6E99}"/>
          </ac:spMkLst>
        </pc:spChg>
        <pc:spChg chg="add mod">
          <ac:chgData name="Natan, Eetay" userId="a2a398ac-8758-443a-8974-2040888d00a3" providerId="ADAL" clId="{ADD06F50-EA48-4CE6-A2C4-DAC95A9404F2}" dt="2020-09-26T09:12:48.243" v="6270" actId="1037"/>
          <ac:spMkLst>
            <pc:docMk/>
            <pc:sldMk cId="4122322311" sldId="7088"/>
            <ac:spMk id="19" creationId="{F895F2EF-4D35-46B6-841A-9C5E23570800}"/>
          </ac:spMkLst>
        </pc:spChg>
        <pc:spChg chg="add del mod ord">
          <ac:chgData name="Natan, Eetay" userId="a2a398ac-8758-443a-8974-2040888d00a3" providerId="ADAL" clId="{ADD06F50-EA48-4CE6-A2C4-DAC95A9404F2}" dt="2020-09-26T08:29:27.040" v="5667" actId="478"/>
          <ac:spMkLst>
            <pc:docMk/>
            <pc:sldMk cId="4122322311" sldId="7088"/>
            <ac:spMk id="20" creationId="{7F7F9745-8667-49AD-AA18-2E9DDAC417F6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1" creationId="{4FB55DA0-3190-421D-AC18-F89A620A2026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2" creationId="{E01AC22D-E2F4-4BAA-A4E8-1A8BD11EC4D4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3" creationId="{541786BC-CF79-4E81-BB5B-E5B664C6E3C1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4" creationId="{2F1B9F58-3A88-475C-8D87-D6F9E1F24A9C}"/>
          </ac:spMkLst>
        </pc:spChg>
        <pc:spChg chg="mod">
          <ac:chgData name="Natan, Eetay" userId="a2a398ac-8758-443a-8974-2040888d00a3" providerId="ADAL" clId="{ADD06F50-EA48-4CE6-A2C4-DAC95A9404F2}" dt="2020-09-26T08:54:55.976" v="5748" actId="1076"/>
          <ac:spMkLst>
            <pc:docMk/>
            <pc:sldMk cId="4122322311" sldId="7088"/>
            <ac:spMk id="32" creationId="{0C884328-54D2-4586-8B72-0CD570FB1922}"/>
          </ac:spMkLst>
        </pc:spChg>
        <pc:spChg chg="add mod or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33" creationId="{08C7671A-67B0-42E9-9002-1AD2BD05B2E1}"/>
          </ac:spMkLst>
        </pc:spChg>
        <pc:spChg chg="add mod">
          <ac:chgData name="Natan, Eetay" userId="a2a398ac-8758-443a-8974-2040888d00a3" providerId="ADAL" clId="{ADD06F50-EA48-4CE6-A2C4-DAC95A9404F2}" dt="2020-10-16T14:51:03.096" v="13074" actId="403"/>
          <ac:spMkLst>
            <pc:docMk/>
            <pc:sldMk cId="4122322311" sldId="7088"/>
            <ac:spMk id="35" creationId="{C999AE43-46CB-4198-BAA8-031AA4FBA7AE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36" creationId="{E7CC0A47-0B40-463D-8295-D811BEFD91FA}"/>
          </ac:spMkLst>
        </pc:spChg>
        <pc:spChg chg="add mod">
          <ac:chgData name="Natan, Eetay" userId="a2a398ac-8758-443a-8974-2040888d00a3" providerId="ADAL" clId="{ADD06F50-EA48-4CE6-A2C4-DAC95A9404F2}" dt="2020-09-26T09:12:56.818" v="6274" actId="1037"/>
          <ac:spMkLst>
            <pc:docMk/>
            <pc:sldMk cId="4122322311" sldId="7088"/>
            <ac:spMk id="37" creationId="{F2097D58-0227-4FE0-B8BB-48D4B8C52373}"/>
          </ac:spMkLst>
        </pc:spChg>
        <pc:spChg chg="add mod">
          <ac:chgData name="Natan, Eetay" userId="a2a398ac-8758-443a-8974-2040888d00a3" providerId="ADAL" clId="{ADD06F50-EA48-4CE6-A2C4-DAC95A9404F2}" dt="2020-09-26T09:14:06.532" v="6326" actId="20577"/>
          <ac:spMkLst>
            <pc:docMk/>
            <pc:sldMk cId="4122322311" sldId="7088"/>
            <ac:spMk id="39" creationId="{962A3525-F51A-498D-804E-54457F63B29F}"/>
          </ac:spMkLst>
        </pc:spChg>
        <pc:spChg chg="add mod ord">
          <ac:chgData name="Natan, Eetay" userId="a2a398ac-8758-443a-8974-2040888d00a3" providerId="ADAL" clId="{ADD06F50-EA48-4CE6-A2C4-DAC95A9404F2}" dt="2020-09-26T09:08:05.076" v="6168" actId="207"/>
          <ac:spMkLst>
            <pc:docMk/>
            <pc:sldMk cId="4122322311" sldId="7088"/>
            <ac:spMk id="40" creationId="{8DBDF62F-47AA-4580-9F9E-A7D07CB67727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41" creationId="{05F82A0D-DDC3-41EF-AFE8-91EB2C958FD5}"/>
          </ac:spMkLst>
        </pc:spChg>
        <pc:spChg chg="add mod">
          <ac:chgData name="Natan, Eetay" userId="a2a398ac-8758-443a-8974-2040888d00a3" providerId="ADAL" clId="{ADD06F50-EA48-4CE6-A2C4-DAC95A9404F2}" dt="2020-09-26T09:12:56.818" v="6274" actId="1037"/>
          <ac:spMkLst>
            <pc:docMk/>
            <pc:sldMk cId="4122322311" sldId="7088"/>
            <ac:spMk id="43" creationId="{B1EA581C-0986-4C60-AB4F-EDF030791BE8}"/>
          </ac:spMkLst>
        </pc:spChg>
        <pc:spChg chg="add mod">
          <ac:chgData name="Natan, Eetay" userId="a2a398ac-8758-443a-8974-2040888d00a3" providerId="ADAL" clId="{ADD06F50-EA48-4CE6-A2C4-DAC95A9404F2}" dt="2020-09-26T09:10:59.223" v="6201" actId="164"/>
          <ac:spMkLst>
            <pc:docMk/>
            <pc:sldMk cId="4122322311" sldId="7088"/>
            <ac:spMk id="44" creationId="{E22F6403-E438-4DB3-BCC8-F5A165D36395}"/>
          </ac:spMkLst>
        </pc:spChg>
        <pc:spChg chg="mod">
          <ac:chgData name="Natan, Eetay" userId="a2a398ac-8758-443a-8974-2040888d00a3" providerId="ADAL" clId="{ADD06F50-EA48-4CE6-A2C4-DAC95A9404F2}" dt="2020-10-16T14:50:59.320" v="13073" actId="403"/>
          <ac:spMkLst>
            <pc:docMk/>
            <pc:sldMk cId="4122322311" sldId="7088"/>
            <ac:spMk id="47" creationId="{46ABA93D-C618-4F7A-BC9C-90FBFD008638}"/>
          </ac:spMkLst>
        </pc:spChg>
        <pc:spChg chg="del mod topLvl">
          <ac:chgData name="Natan, Eetay" userId="a2a398ac-8758-443a-8974-2040888d00a3" providerId="ADAL" clId="{ADD06F50-EA48-4CE6-A2C4-DAC95A9404F2}" dt="2020-09-26T09:01:49.241" v="5966" actId="478"/>
          <ac:spMkLst>
            <pc:docMk/>
            <pc:sldMk cId="4122322311" sldId="7088"/>
            <ac:spMk id="50" creationId="{6264170C-FFA4-4235-9E1F-EC9BBE88204F}"/>
          </ac:spMkLst>
        </pc:spChg>
        <pc:spChg chg="add del mod">
          <ac:chgData name="Natan, Eetay" userId="a2a398ac-8758-443a-8974-2040888d00a3" providerId="ADAL" clId="{ADD06F50-EA48-4CE6-A2C4-DAC95A9404F2}" dt="2020-09-26T09:03:33.751" v="6016" actId="478"/>
          <ac:spMkLst>
            <pc:docMk/>
            <pc:sldMk cId="4122322311" sldId="7088"/>
            <ac:spMk id="51" creationId="{B6C855D1-14D4-4F76-803B-6541E430F0F7}"/>
          </ac:spMkLst>
        </pc:spChg>
        <pc:spChg chg="mod">
          <ac:chgData name="Natan, Eetay" userId="a2a398ac-8758-443a-8974-2040888d00a3" providerId="ADAL" clId="{ADD06F50-EA48-4CE6-A2C4-DAC95A9404F2}" dt="2020-10-16T14:50:54.919" v="13072" actId="403"/>
          <ac:spMkLst>
            <pc:docMk/>
            <pc:sldMk cId="4122322311" sldId="7088"/>
            <ac:spMk id="56" creationId="{E81AEEAD-7909-4A71-99F0-A415D6DAB746}"/>
          </ac:spMkLst>
        </pc:spChg>
        <pc:spChg chg="add mod">
          <ac:chgData name="Natan, Eetay" userId="a2a398ac-8758-443a-8974-2040888d00a3" providerId="ADAL" clId="{ADD06F50-EA48-4CE6-A2C4-DAC95A9404F2}" dt="2020-09-26T10:37:22.633" v="7151"/>
          <ac:spMkLst>
            <pc:docMk/>
            <pc:sldMk cId="4122322311" sldId="7088"/>
            <ac:spMk id="57" creationId="{4D0BCDA5-CDF0-4C3F-B794-DC75E29475EC}"/>
          </ac:spMkLst>
        </pc:spChg>
        <pc:spChg chg="add del mod">
          <ac:chgData name="Natan, Eetay" userId="a2a398ac-8758-443a-8974-2040888d00a3" providerId="ADAL" clId="{ADD06F50-EA48-4CE6-A2C4-DAC95A9404F2}" dt="2020-09-26T09:06:00.448" v="6145" actId="478"/>
          <ac:spMkLst>
            <pc:docMk/>
            <pc:sldMk cId="4122322311" sldId="7088"/>
            <ac:spMk id="57" creationId="{97022125-6F07-4AA8-8170-68F4F3475B4A}"/>
          </ac:spMkLst>
        </pc:spChg>
        <pc:spChg chg="add del">
          <ac:chgData name="Natan, Eetay" userId="a2a398ac-8758-443a-8974-2040888d00a3" providerId="ADAL" clId="{ADD06F50-EA48-4CE6-A2C4-DAC95A9404F2}" dt="2020-09-26T09:18:07.446" v="6394"/>
          <ac:spMkLst>
            <pc:docMk/>
            <pc:sldMk cId="4122322311" sldId="7088"/>
            <ac:spMk id="58" creationId="{19F44F83-CDD1-44FD-A8A6-91557DB082E8}"/>
          </ac:spMkLst>
        </pc:spChg>
        <pc:spChg chg="add mod">
          <ac:chgData name="Natan, Eetay" userId="a2a398ac-8758-443a-8974-2040888d00a3" providerId="ADAL" clId="{ADD06F50-EA48-4CE6-A2C4-DAC95A9404F2}" dt="2020-09-26T09:14:20.075" v="6328" actId="1076"/>
          <ac:spMkLst>
            <pc:docMk/>
            <pc:sldMk cId="4122322311" sldId="7088"/>
            <ac:spMk id="66" creationId="{091F8F6E-168A-45D7-B134-A57AFABEFD25}"/>
          </ac:spMkLst>
        </pc:s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8" creationId="{E33BBB1E-E4F3-4CEF-8C2C-02D143E218FA}"/>
          </ac:grpSpMkLst>
        </pc:gr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18" creationId="{86179875-C3FD-492C-887F-A0AAE1ADC180}"/>
          </ac:grpSpMkLst>
        </pc:gr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30" creationId="{CEF80D99-0945-4D25-BC17-7A9359D03382}"/>
          </ac:grpSpMkLst>
        </pc:gr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38" creationId="{CB0D23C9-C554-4519-8592-186D571512BA}"/>
          </ac:grpSpMkLst>
        </pc:grpChg>
        <pc:grpChg chg="add mod">
          <ac:chgData name="Natan, Eetay" userId="a2a398ac-8758-443a-8974-2040888d00a3" providerId="ADAL" clId="{ADD06F50-EA48-4CE6-A2C4-DAC95A9404F2}" dt="2020-09-26T09:14:40.325" v="6331" actId="1076"/>
          <ac:grpSpMkLst>
            <pc:docMk/>
            <pc:sldMk cId="4122322311" sldId="7088"/>
            <ac:grpSpMk id="45" creationId="{93A7904F-ECFE-40AA-B6F7-6984C658DAC6}"/>
          </ac:grpSpMkLst>
        </pc:grpChg>
        <pc:grpChg chg="add del mod">
          <ac:chgData name="Natan, Eetay" userId="a2a398ac-8758-443a-8974-2040888d00a3" providerId="ADAL" clId="{ADD06F50-EA48-4CE6-A2C4-DAC95A9404F2}" dt="2020-09-26T09:01:49.241" v="5966" actId="478"/>
          <ac:grpSpMkLst>
            <pc:docMk/>
            <pc:sldMk cId="4122322311" sldId="7088"/>
            <ac:grpSpMk id="48" creationId="{1336FAC0-91D9-4ED4-A576-E9E8977F6D5A}"/>
          </ac:grpSpMkLst>
        </pc:grpChg>
        <pc:grpChg chg="add mod">
          <ac:chgData name="Natan, Eetay" userId="a2a398ac-8758-443a-8974-2040888d00a3" providerId="ADAL" clId="{ADD06F50-EA48-4CE6-A2C4-DAC95A9404F2}" dt="2020-09-26T09:12:56.818" v="6274" actId="1037"/>
          <ac:grpSpMkLst>
            <pc:docMk/>
            <pc:sldMk cId="4122322311" sldId="7088"/>
            <ac:grpSpMk id="52" creationId="{8196A3BE-5E44-4B9B-BE88-B42FF9FD1C1D}"/>
          </ac:grpSpMkLst>
        </pc:grpChg>
        <pc:grpChg chg="add mod">
          <ac:chgData name="Natan, Eetay" userId="a2a398ac-8758-443a-8974-2040888d00a3" providerId="ADAL" clId="{ADD06F50-EA48-4CE6-A2C4-DAC95A9404F2}" dt="2020-09-26T09:14:16.076" v="6327" actId="1076"/>
          <ac:grpSpMkLst>
            <pc:docMk/>
            <pc:sldMk cId="4122322311" sldId="7088"/>
            <ac:grpSpMk id="54" creationId="{5C62C30C-0630-4D35-BC13-70C4DC461B2A}"/>
          </ac:grpSpMkLst>
        </pc:grpChg>
        <pc:grpChg chg="add mod">
          <ac:chgData name="Natan, Eetay" userId="a2a398ac-8758-443a-8974-2040888d00a3" providerId="ADAL" clId="{ADD06F50-EA48-4CE6-A2C4-DAC95A9404F2}" dt="2020-09-26T09:12:56.818" v="6274" actId="1037"/>
          <ac:grpSpMkLst>
            <pc:docMk/>
            <pc:sldMk cId="4122322311" sldId="7088"/>
            <ac:grpSpMk id="62" creationId="{BB3863F2-C1E4-419B-876A-85221511D34D}"/>
          </ac:grpSpMkLst>
        </pc:grpChg>
        <pc:picChg chg="add mod">
          <ac:chgData name="Natan, Eetay" userId="a2a398ac-8758-443a-8974-2040888d00a3" providerId="ADAL" clId="{ADD06F50-EA48-4CE6-A2C4-DAC95A9404F2}" dt="2020-09-26T09:10:59.223" v="6201" actId="164"/>
          <ac:picMkLst>
            <pc:docMk/>
            <pc:sldMk cId="4122322311" sldId="7088"/>
            <ac:picMk id="6" creationId="{C49FB2C1-6D2B-4EE6-902E-F04485065335}"/>
          </ac:picMkLst>
        </pc:picChg>
        <pc:picChg chg="add mod">
          <ac:chgData name="Natan, Eetay" userId="a2a398ac-8758-443a-8974-2040888d00a3" providerId="ADAL" clId="{ADD06F50-EA48-4CE6-A2C4-DAC95A9404F2}" dt="2020-09-26T09:12:56.818" v="6274" actId="1037"/>
          <ac:picMkLst>
            <pc:docMk/>
            <pc:sldMk cId="4122322311" sldId="7088"/>
            <ac:picMk id="7" creationId="{FF23D9C6-874A-4A42-871B-C39A29455627}"/>
          </ac:picMkLst>
        </pc:picChg>
        <pc:picChg chg="mod">
          <ac:chgData name="Natan, Eetay" userId="a2a398ac-8758-443a-8974-2040888d00a3" providerId="ADAL" clId="{ADD06F50-EA48-4CE6-A2C4-DAC95A9404F2}" dt="2020-09-26T08:23:37.010" v="5578" actId="14100"/>
          <ac:picMkLst>
            <pc:docMk/>
            <pc:sldMk cId="4122322311" sldId="7088"/>
            <ac:picMk id="10" creationId="{1C844472-DFF8-42CC-AA61-2D2006ACD645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1" creationId="{EED019F3-4E58-4D44-BBA9-316BF75A212E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2" creationId="{5E2E48EC-EDA8-492B-A034-D296A8C5F88E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3" creationId="{5CF6F23D-2470-4B26-81A2-A997ECD03548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5" creationId="{55C5C81B-CF5C-4A57-9AB7-6BD8592E230C}"/>
          </ac:picMkLst>
        </pc:picChg>
        <pc:picChg chg="add mod">
          <ac:chgData name="Natan, Eetay" userId="a2a398ac-8758-443a-8974-2040888d00a3" providerId="ADAL" clId="{ADD06F50-EA48-4CE6-A2C4-DAC95A9404F2}" dt="2020-09-26T09:12:48.243" v="6270" actId="1037"/>
          <ac:picMkLst>
            <pc:docMk/>
            <pc:sldMk cId="4122322311" sldId="7088"/>
            <ac:picMk id="16" creationId="{8FB05072-433D-4F7D-B854-B36043BFEF52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25" creationId="{CC2CDFF7-EB5E-4262-B228-3353D3DD96EA}"/>
          </ac:picMkLst>
        </pc:picChg>
        <pc:picChg chg="add del mod">
          <ac:chgData name="Natan, Eetay" userId="a2a398ac-8758-443a-8974-2040888d00a3" providerId="ADAL" clId="{ADD06F50-EA48-4CE6-A2C4-DAC95A9404F2}" dt="2020-09-26T08:28:21.244" v="5645" actId="478"/>
          <ac:picMkLst>
            <pc:docMk/>
            <pc:sldMk cId="4122322311" sldId="7088"/>
            <ac:picMk id="27" creationId="{956EB1EE-B707-4943-8CA8-4180CAE32273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28" creationId="{AC23D7F2-5B4F-4033-B9D5-E920C2ADE957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29" creationId="{0592A216-31ED-44AE-B58D-A1D7E0E2B0B4}"/>
          </ac:picMkLst>
        </pc:picChg>
        <pc:picChg chg="mod">
          <ac:chgData name="Natan, Eetay" userId="a2a398ac-8758-443a-8974-2040888d00a3" providerId="ADAL" clId="{ADD06F50-EA48-4CE6-A2C4-DAC95A9404F2}" dt="2020-09-26T08:54:59.426" v="5749" actId="1076"/>
          <ac:picMkLst>
            <pc:docMk/>
            <pc:sldMk cId="4122322311" sldId="7088"/>
            <ac:picMk id="31" creationId="{0788E0F6-2ED0-4A16-9E05-9DB34807692E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34" creationId="{B836D34D-0402-494A-A15E-E76AD8E34502}"/>
          </ac:picMkLst>
        </pc:picChg>
        <pc:picChg chg="add mod">
          <ac:chgData name="Natan, Eetay" userId="a2a398ac-8758-443a-8974-2040888d00a3" providerId="ADAL" clId="{ADD06F50-EA48-4CE6-A2C4-DAC95A9404F2}" dt="2020-09-26T09:00:29.647" v="5936" actId="207"/>
          <ac:picMkLst>
            <pc:docMk/>
            <pc:sldMk cId="4122322311" sldId="7088"/>
            <ac:picMk id="42" creationId="{1CFBC27A-4453-479E-BC9C-BE9704919815}"/>
          </ac:picMkLst>
        </pc:picChg>
        <pc:picChg chg="del topLvl">
          <ac:chgData name="Natan, Eetay" userId="a2a398ac-8758-443a-8974-2040888d00a3" providerId="ADAL" clId="{ADD06F50-EA48-4CE6-A2C4-DAC95A9404F2}" dt="2020-09-26T09:01:51.476" v="5967" actId="478"/>
          <ac:picMkLst>
            <pc:docMk/>
            <pc:sldMk cId="4122322311" sldId="7088"/>
            <ac:picMk id="49" creationId="{D60C951B-2DC5-45BE-A96D-A786CD462F7D}"/>
          </ac:picMkLst>
        </pc:picChg>
        <pc:picChg chg="add del mod">
          <ac:chgData name="Natan, Eetay" userId="a2a398ac-8758-443a-8974-2040888d00a3" providerId="ADAL" clId="{ADD06F50-EA48-4CE6-A2C4-DAC95A9404F2}" dt="2020-09-26T09:05:07.205" v="6094" actId="478"/>
          <ac:picMkLst>
            <pc:docMk/>
            <pc:sldMk cId="4122322311" sldId="7088"/>
            <ac:picMk id="53" creationId="{9B04F253-3BB8-4F93-8040-4B2937824E06}"/>
          </ac:picMkLst>
        </pc:picChg>
        <pc:picChg chg="add mod">
          <ac:chgData name="Natan, Eetay" userId="a2a398ac-8758-443a-8974-2040888d00a3" providerId="ADAL" clId="{ADD06F50-EA48-4CE6-A2C4-DAC95A9404F2}" dt="2020-09-26T09:12:56.818" v="6274" actId="1037"/>
          <ac:picMkLst>
            <pc:docMk/>
            <pc:sldMk cId="4122322311" sldId="7088"/>
            <ac:picMk id="65" creationId="{2EF0FCCA-03FA-4972-850C-8F1F004E9530}"/>
          </ac:picMkLst>
        </pc:picChg>
        <pc:picChg chg="add mod">
          <ac:chgData name="Natan, Eetay" userId="a2a398ac-8758-443a-8974-2040888d00a3" providerId="ADAL" clId="{ADD06F50-EA48-4CE6-A2C4-DAC95A9404F2}" dt="2020-09-26T08:26:35.236" v="5615" actId="1076"/>
          <ac:picMkLst>
            <pc:docMk/>
            <pc:sldMk cId="4122322311" sldId="7088"/>
            <ac:picMk id="3074" creationId="{55824A87-B158-47DC-9BB0-B90D766B36AD}"/>
          </ac:picMkLst>
        </pc:picChg>
        <pc:picChg chg="add del">
          <ac:chgData name="Natan, Eetay" userId="a2a398ac-8758-443a-8974-2040888d00a3" providerId="ADAL" clId="{ADD06F50-EA48-4CE6-A2C4-DAC95A9404F2}" dt="2020-09-26T08:26:15.750" v="5611"/>
          <ac:picMkLst>
            <pc:docMk/>
            <pc:sldMk cId="4122322311" sldId="7088"/>
            <ac:picMk id="3076" creationId="{7DB87647-5955-49B3-8F88-273C45CE5812}"/>
          </ac:picMkLst>
        </pc:picChg>
        <pc:picChg chg="add mod">
          <ac:chgData name="Natan, Eetay" userId="a2a398ac-8758-443a-8974-2040888d00a3" providerId="ADAL" clId="{ADD06F50-EA48-4CE6-A2C4-DAC95A9404F2}" dt="2020-09-26T08:26:57.092" v="5627" actId="164"/>
          <ac:picMkLst>
            <pc:docMk/>
            <pc:sldMk cId="4122322311" sldId="7088"/>
            <ac:picMk id="3078" creationId="{0264ED71-4D6C-4867-8D52-CC11003BCA6B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3080" creationId="{77570E18-DF1C-4788-9110-092504E61AFF}"/>
          </ac:picMkLst>
        </pc:picChg>
        <pc:picChg chg="add mod">
          <ac:chgData name="Natan, Eetay" userId="a2a398ac-8758-443a-8974-2040888d00a3" providerId="ADAL" clId="{ADD06F50-EA48-4CE6-A2C4-DAC95A9404F2}" dt="2020-09-26T09:18:25.864" v="6397" actId="1076"/>
          <ac:picMkLst>
            <pc:docMk/>
            <pc:sldMk cId="4122322311" sldId="7088"/>
            <ac:picMk id="3082" creationId="{F20E52AA-4B71-4E39-93A2-8A8A18F1D2E1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1.936" v="12828" actId="27636"/>
        <pc:sldMkLst>
          <pc:docMk/>
          <pc:sldMk cId="707997768" sldId="7089"/>
        </pc:sldMkLst>
        <pc:spChg chg="del mod">
          <ac:chgData name="Natan, Eetay" userId="a2a398ac-8758-443a-8974-2040888d00a3" providerId="ADAL" clId="{ADD06F50-EA48-4CE6-A2C4-DAC95A9404F2}" dt="2020-09-26T09:17:23.584" v="6392"/>
          <ac:spMkLst>
            <pc:docMk/>
            <pc:sldMk cId="707997768" sldId="7089"/>
            <ac:spMk id="2" creationId="{AB017C57-27C7-4704-8BEE-9DC596914DA6}"/>
          </ac:spMkLst>
        </pc:spChg>
        <pc:spChg chg="mod">
          <ac:chgData name="Natan, Eetay" userId="a2a398ac-8758-443a-8974-2040888d00a3" providerId="ADAL" clId="{ADD06F50-EA48-4CE6-A2C4-DAC95A9404F2}" dt="2020-10-16T14:31:51.936" v="12828" actId="27636"/>
          <ac:spMkLst>
            <pc:docMk/>
            <pc:sldMk cId="707997768" sldId="7089"/>
            <ac:spMk id="3" creationId="{5447C09B-703F-4B0C-B732-AC1FDD735D7F}"/>
          </ac:spMkLst>
        </pc:spChg>
        <pc:spChg chg="del">
          <ac:chgData name="Natan, Eetay" userId="a2a398ac-8758-443a-8974-2040888d00a3" providerId="ADAL" clId="{ADD06F50-EA48-4CE6-A2C4-DAC95A9404F2}" dt="2020-09-26T09:31:16.571" v="6656" actId="931"/>
          <ac:spMkLst>
            <pc:docMk/>
            <pc:sldMk cId="707997768" sldId="7089"/>
            <ac:spMk id="4" creationId="{16759488-BA13-4B22-B9BF-4A9567DD5B7C}"/>
          </ac:spMkLst>
        </pc:spChg>
        <pc:spChg chg="add mod">
          <ac:chgData name="Natan, Eetay" userId="a2a398ac-8758-443a-8974-2040888d00a3" providerId="ADAL" clId="{ADD06F50-EA48-4CE6-A2C4-DAC95A9404F2}" dt="2020-09-26T09:23:47.042" v="6512" actId="14100"/>
          <ac:spMkLst>
            <pc:docMk/>
            <pc:sldMk cId="707997768" sldId="7089"/>
            <ac:spMk id="5" creationId="{B135CD5A-5A7D-4256-A2FE-A62343E09760}"/>
          </ac:spMkLst>
        </pc:spChg>
        <pc:spChg chg="mod">
          <ac:chgData name="Natan, Eetay" userId="a2a398ac-8758-443a-8974-2040888d00a3" providerId="ADAL" clId="{ADD06F50-EA48-4CE6-A2C4-DAC95A9404F2}" dt="2020-09-26T09:23:36.106" v="6510" actId="14100"/>
          <ac:spMkLst>
            <pc:docMk/>
            <pc:sldMk cId="707997768" sldId="7089"/>
            <ac:spMk id="11" creationId="{9C72CA8E-1C41-41CA-A950-7C216CDBA467}"/>
          </ac:spMkLst>
        </pc:spChg>
        <pc:spChg chg="mod">
          <ac:chgData name="Natan, Eetay" userId="a2a398ac-8758-443a-8974-2040888d00a3" providerId="ADAL" clId="{ADD06F50-EA48-4CE6-A2C4-DAC95A9404F2}" dt="2020-09-26T09:22:59.212" v="6501" actId="14100"/>
          <ac:spMkLst>
            <pc:docMk/>
            <pc:sldMk cId="707997768" sldId="7089"/>
            <ac:spMk id="14" creationId="{BF913719-DF3C-4637-88ED-CABB38CC1E11}"/>
          </ac:spMkLst>
        </pc:spChg>
        <pc:spChg chg="mod">
          <ac:chgData name="Natan, Eetay" userId="a2a398ac-8758-443a-8974-2040888d00a3" providerId="ADAL" clId="{ADD06F50-EA48-4CE6-A2C4-DAC95A9404F2}" dt="2020-09-26T09:22:16.124" v="6472" actId="20577"/>
          <ac:spMkLst>
            <pc:docMk/>
            <pc:sldMk cId="707997768" sldId="7089"/>
            <ac:spMk id="17" creationId="{CEDCB9AA-C832-424D-A50A-D5F4EFF689CD}"/>
          </ac:spMkLst>
        </pc:spChg>
        <pc:spChg chg="mod">
          <ac:chgData name="Natan, Eetay" userId="a2a398ac-8758-443a-8974-2040888d00a3" providerId="ADAL" clId="{ADD06F50-EA48-4CE6-A2C4-DAC95A9404F2}" dt="2020-09-26T09:25:20.590" v="6525" actId="20577"/>
          <ac:spMkLst>
            <pc:docMk/>
            <pc:sldMk cId="707997768" sldId="7089"/>
            <ac:spMk id="20" creationId="{CE93CB94-5EB0-4FF6-983F-BB8F2175308B}"/>
          </ac:spMkLst>
        </pc:spChg>
        <pc:spChg chg="add mod">
          <ac:chgData name="Natan, Eetay" userId="a2a398ac-8758-443a-8974-2040888d00a3" providerId="ADAL" clId="{ADD06F50-EA48-4CE6-A2C4-DAC95A9404F2}" dt="2020-09-26T09:32:45.499" v="6679" actId="208"/>
          <ac:spMkLst>
            <pc:docMk/>
            <pc:sldMk cId="707997768" sldId="7089"/>
            <ac:spMk id="21" creationId="{55F91CAF-CA57-40AB-8CFF-9406602BC738}"/>
          </ac:spMkLst>
        </pc:spChg>
        <pc:spChg chg="add mod">
          <ac:chgData name="Natan, Eetay" userId="a2a398ac-8758-443a-8974-2040888d00a3" providerId="ADAL" clId="{ADD06F50-EA48-4CE6-A2C4-DAC95A9404F2}" dt="2020-09-26T10:34:14.310" v="7142" actId="14100"/>
          <ac:spMkLst>
            <pc:docMk/>
            <pc:sldMk cId="707997768" sldId="7089"/>
            <ac:spMk id="22" creationId="{9BAEB5AD-47E6-4125-9FF9-32F2301D15BA}"/>
          </ac:spMkLst>
        </pc:spChg>
        <pc:spChg chg="add del mod">
          <ac:chgData name="Natan, Eetay" userId="a2a398ac-8758-443a-8974-2040888d00a3" providerId="ADAL" clId="{ADD06F50-EA48-4CE6-A2C4-DAC95A9404F2}" dt="2020-09-26T09:32:57.949" v="6682" actId="478"/>
          <ac:spMkLst>
            <pc:docMk/>
            <pc:sldMk cId="707997768" sldId="7089"/>
            <ac:spMk id="24" creationId="{09E61D16-0F57-436C-88D0-938AFB9859D9}"/>
          </ac:spMkLst>
        </pc:s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7" creationId="{9E0CEEC8-8349-47EC-825F-10E5B17995DF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9" creationId="{2841048D-987A-4B30-841D-95BFE26A7A55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12" creationId="{9EABD062-5057-43C5-A91D-FA908D38A79B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15" creationId="{026EE3D6-14E3-401F-BEE7-AAB35EFAD2D6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18" creationId="{0E257084-C77E-493B-98A4-376B5BDAEBD1}"/>
          </ac:grpSpMkLst>
        </pc:grpChg>
        <pc:picChg chg="add mod">
          <ac:chgData name="Natan, Eetay" userId="a2a398ac-8758-443a-8974-2040888d00a3" providerId="ADAL" clId="{ADD06F50-EA48-4CE6-A2C4-DAC95A9404F2}" dt="2020-09-26T09:20:52.039" v="6422" actId="164"/>
          <ac:picMkLst>
            <pc:docMk/>
            <pc:sldMk cId="707997768" sldId="7089"/>
            <ac:picMk id="6" creationId="{5ADE09EC-4F2A-4EA2-BFED-A61FBE699AED}"/>
          </ac:picMkLst>
        </pc:picChg>
        <pc:picChg chg="add mod">
          <ac:chgData name="Natan, Eetay" userId="a2a398ac-8758-443a-8974-2040888d00a3" providerId="ADAL" clId="{ADD06F50-EA48-4CE6-A2C4-DAC95A9404F2}" dt="2020-09-26T09:25:58.359" v="6529" actId="208"/>
          <ac:picMkLst>
            <pc:docMk/>
            <pc:sldMk cId="707997768" sldId="7089"/>
            <ac:picMk id="8" creationId="{304BA2A6-C35A-414F-9976-61F70C705D55}"/>
          </ac:picMkLst>
        </pc:picChg>
        <pc:picChg chg="mod">
          <ac:chgData name="Natan, Eetay" userId="a2a398ac-8758-443a-8974-2040888d00a3" providerId="ADAL" clId="{ADD06F50-EA48-4CE6-A2C4-DAC95A9404F2}" dt="2020-09-26T09:23:23.699" v="6507" actId="1076"/>
          <ac:picMkLst>
            <pc:docMk/>
            <pc:sldMk cId="707997768" sldId="7089"/>
            <ac:picMk id="10" creationId="{AF0C9E65-49D9-4C8E-B7CD-1B4201198F8D}"/>
          </ac:picMkLst>
        </pc:picChg>
        <pc:picChg chg="add del mod">
          <ac:chgData name="Natan, Eetay" userId="a2a398ac-8758-443a-8974-2040888d00a3" providerId="ADAL" clId="{ADD06F50-EA48-4CE6-A2C4-DAC95A9404F2}" dt="2020-09-26T09:31:19.729" v="6657"/>
          <ac:picMkLst>
            <pc:docMk/>
            <pc:sldMk cId="707997768" sldId="7089"/>
            <ac:picMk id="23" creationId="{F15F1373-8097-4BCE-AB7D-CEC97E976736}"/>
          </ac:picMkLst>
        </pc:picChg>
        <pc:picChg chg="add mod">
          <ac:chgData name="Natan, Eetay" userId="a2a398ac-8758-443a-8974-2040888d00a3" providerId="ADAL" clId="{ADD06F50-EA48-4CE6-A2C4-DAC95A9404F2}" dt="2020-09-26T09:32:47.819" v="6681" actId="1036"/>
          <ac:picMkLst>
            <pc:docMk/>
            <pc:sldMk cId="707997768" sldId="7089"/>
            <ac:picMk id="26" creationId="{4BB2FB34-0E5A-417E-8C13-0BCC591B8C8D}"/>
          </ac:picMkLst>
        </pc:picChg>
        <pc:picChg chg="add mod">
          <ac:chgData name="Natan, Eetay" userId="a2a398ac-8758-443a-8974-2040888d00a3" providerId="ADAL" clId="{ADD06F50-EA48-4CE6-A2C4-DAC95A9404F2}" dt="2020-09-26T09:26:09.651" v="6532" actId="1076"/>
          <ac:picMkLst>
            <pc:docMk/>
            <pc:sldMk cId="707997768" sldId="7089"/>
            <ac:picMk id="4098" creationId="{267CAAA3-5694-42F4-B6C5-849105CACAB4}"/>
          </ac:picMkLst>
        </pc:picChg>
      </pc:sldChg>
      <pc:sldChg chg="add del">
        <pc:chgData name="Natan, Eetay" userId="a2a398ac-8758-443a-8974-2040888d00a3" providerId="ADAL" clId="{ADD06F50-EA48-4CE6-A2C4-DAC95A9404F2}" dt="2020-09-26T09:33:59.299" v="6684" actId="2696"/>
        <pc:sldMkLst>
          <pc:docMk/>
          <pc:sldMk cId="2998635980" sldId="7090"/>
        </pc:sldMkLst>
      </pc:sldChg>
      <pc:sldChg chg="addSp delSp modSp add mod modTransition setBg delDesignElem">
        <pc:chgData name="Natan, Eetay" userId="a2a398ac-8758-443a-8974-2040888d00a3" providerId="ADAL" clId="{ADD06F50-EA48-4CE6-A2C4-DAC95A9404F2}" dt="2020-10-16T14:36:37.663" v="12906" actId="26606"/>
        <pc:sldMkLst>
          <pc:docMk/>
          <pc:sldMk cId="3533555364" sldId="7090"/>
        </pc:sldMkLst>
        <pc:spChg chg="add del mod">
          <ac:chgData name="Natan, Eetay" userId="a2a398ac-8758-443a-8974-2040888d00a3" providerId="ADAL" clId="{ADD06F50-EA48-4CE6-A2C4-DAC95A9404F2}" dt="2020-10-16T14:36:35.634" v="12905"/>
          <ac:spMkLst>
            <pc:docMk/>
            <pc:sldMk cId="3533555364" sldId="7090"/>
            <ac:spMk id="2" creationId="{708F2C2F-38D6-4F1C-A706-5F4EAC02FBFE}"/>
          </ac:spMkLst>
        </pc:spChg>
        <pc:spChg chg="del">
          <ac:chgData name="Natan, Eetay" userId="a2a398ac-8758-443a-8974-2040888d00a3" providerId="ADAL" clId="{ADD06F50-EA48-4CE6-A2C4-DAC95A9404F2}" dt="2020-09-26T09:34:17.349" v="6686"/>
          <ac:spMkLst>
            <pc:docMk/>
            <pc:sldMk cId="3533555364" sldId="7090"/>
            <ac:spMk id="2" creationId="{EFE1EDF5-773C-448C-8C62-25BE6D76A300}"/>
          </ac:spMkLst>
        </pc:spChg>
        <pc:spChg chg="del">
          <ac:chgData name="Natan, Eetay" userId="a2a398ac-8758-443a-8974-2040888d00a3" providerId="ADAL" clId="{ADD06F50-EA48-4CE6-A2C4-DAC95A9404F2}" dt="2020-09-26T09:34:17.349" v="6686"/>
          <ac:spMkLst>
            <pc:docMk/>
            <pc:sldMk cId="3533555364" sldId="7090"/>
            <ac:spMk id="3" creationId="{72AD2DCA-0CBD-46D7-81E8-D8E1B9C684DB}"/>
          </ac:spMkLst>
        </pc:spChg>
        <pc:spChg chg="del">
          <ac:chgData name="Natan, Eetay" userId="a2a398ac-8758-443a-8974-2040888d00a3" providerId="ADAL" clId="{ADD06F50-EA48-4CE6-A2C4-DAC95A9404F2}" dt="2020-09-26T09:34:17.349" v="6686"/>
          <ac:spMkLst>
            <pc:docMk/>
            <pc:sldMk cId="3533555364" sldId="7090"/>
            <ac:spMk id="4" creationId="{4A563259-A1CA-4996-B746-FB918EB66285}"/>
          </ac:spMkLst>
        </pc:spChg>
        <pc:spChg chg="add mod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5" creationId="{2CE811C6-57B8-4CEC-B4EB-BD4C23F7F5BF}"/>
          </ac:spMkLst>
        </pc:spChg>
        <pc:spChg chg="add mod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6" creationId="{EC95A475-EF78-43FF-8891-34F696F6929C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11" creationId="{52C0B2E1-0268-42EC-ABD3-94F81A05BCBD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13" creationId="{7D2256B4-48EA-40FC-BBC0-AA1EE6E0080C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17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21" creationId="{8A549DE7-671D-4575-AF43-858FD99981CF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23" creationId="{C22D9B36-9BE7-472B-8808-7E0D6810738F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5" creationId="{52C0B2E1-0268-42EC-ABD3-94F81A05BCBD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6" creationId="{7D2256B4-48EA-40FC-BBC0-AA1EE6E0080C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8" creationId="{FBDCECDC-EEE3-4128-AA5E-82A8C08796E8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9" creationId="{4260EDE0-989C-4E16-AF94-F652294D828E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30" creationId="{1F3985C0-E548-44D2-B30E-F3E42DADE133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2" creationId="{52C0B2E1-0268-42EC-ABD3-94F81A05BCBD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3" creationId="{7D2256B4-48EA-40FC-BBC0-AA1EE6E0080C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5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6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7" creationId="{33209156-242F-4B26-8D07-CEB2B68A9F9A}"/>
          </ac:spMkLst>
        </pc:spChg>
        <pc:cxnChg chg="add del">
          <ac:chgData name="Natan, Eetay" userId="a2a398ac-8758-443a-8974-2040888d00a3" providerId="ADAL" clId="{ADD06F50-EA48-4CE6-A2C4-DAC95A9404F2}" dt="2020-10-16T14:36:00.152" v="12897" actId="26606"/>
          <ac:cxnSpMkLst>
            <pc:docMk/>
            <pc:sldMk cId="3533555364" sldId="7090"/>
            <ac:cxnSpMk id="15" creationId="{3D44BCCA-102D-4A9D-B1E4-2450CAF0B05E}"/>
          </ac:cxnSpMkLst>
        </pc:cxnChg>
        <pc:cxnChg chg="add del">
          <ac:chgData name="Natan, Eetay" userId="a2a398ac-8758-443a-8974-2040888d00a3" providerId="ADAL" clId="{ADD06F50-EA48-4CE6-A2C4-DAC95A9404F2}" dt="2020-10-16T14:36:00.152" v="12897" actId="26606"/>
          <ac:cxnSpMkLst>
            <pc:docMk/>
            <pc:sldMk cId="3533555364" sldId="7090"/>
            <ac:cxnSpMk id="19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36:01.527" v="12899" actId="26606"/>
          <ac:cxnSpMkLst>
            <pc:docMk/>
            <pc:sldMk cId="3533555364" sldId="7090"/>
            <ac:cxnSpMk id="27" creationId="{3D44BCCA-102D-4A9D-B1E4-2450CAF0B05E}"/>
          </ac:cxnSpMkLst>
        </pc:cxnChg>
        <pc:cxnChg chg="add del">
          <ac:chgData name="Natan, Eetay" userId="a2a398ac-8758-443a-8974-2040888d00a3" providerId="ADAL" clId="{ADD06F50-EA48-4CE6-A2C4-DAC95A9404F2}" dt="2020-10-16T14:36:37.663" v="12906" actId="26606"/>
          <ac:cxnSpMkLst>
            <pc:docMk/>
            <pc:sldMk cId="3533555364" sldId="7090"/>
            <ac:cxnSpMk id="34" creationId="{3D44BCCA-102D-4A9D-B1E4-2450CAF0B05E}"/>
          </ac:cxnSpMkLst>
        </pc:cxn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27394360" sldId="7091"/>
        </pc:sldMkLst>
        <pc:spChg chg="mod">
          <ac:chgData name="Natan, Eetay" userId="a2a398ac-8758-443a-8974-2040888d00a3" providerId="ADAL" clId="{ADD06F50-EA48-4CE6-A2C4-DAC95A9404F2}" dt="2020-09-26T09:35:00.695" v="6717" actId="20577"/>
          <ac:spMkLst>
            <pc:docMk/>
            <pc:sldMk cId="27394360" sldId="7091"/>
            <ac:spMk id="6" creationId="{EC95A475-EF78-43FF-8891-34F696F6929C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1479448906" sldId="7092"/>
        </pc:sldMkLst>
        <pc:spChg chg="mod">
          <ac:chgData name="Natan, Eetay" userId="a2a398ac-8758-443a-8974-2040888d00a3" providerId="ADAL" clId="{ADD06F50-EA48-4CE6-A2C4-DAC95A9404F2}" dt="2020-09-26T09:36:08.293" v="6733" actId="20577"/>
          <ac:spMkLst>
            <pc:docMk/>
            <pc:sldMk cId="1479448906" sldId="7092"/>
            <ac:spMk id="5" creationId="{2CE811C6-57B8-4CEC-B4EB-BD4C23F7F5BF}"/>
          </ac:spMkLst>
        </pc:spChg>
        <pc:spChg chg="mod">
          <ac:chgData name="Natan, Eetay" userId="a2a398ac-8758-443a-8974-2040888d00a3" providerId="ADAL" clId="{ADD06F50-EA48-4CE6-A2C4-DAC95A9404F2}" dt="2020-09-26T09:36:12.590" v="6745" actId="20577"/>
          <ac:spMkLst>
            <pc:docMk/>
            <pc:sldMk cId="1479448906" sldId="7092"/>
            <ac:spMk id="6" creationId="{EC95A475-EF78-43FF-8891-34F696F6929C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2515225210" sldId="7093"/>
        </pc:sldMkLst>
        <pc:spChg chg="mod">
          <ac:chgData name="Natan, Eetay" userId="a2a398ac-8758-443a-8974-2040888d00a3" providerId="ADAL" clId="{ADD06F50-EA48-4CE6-A2C4-DAC95A9404F2}" dt="2020-09-26T09:36:45.096" v="6755" actId="20577"/>
          <ac:spMkLst>
            <pc:docMk/>
            <pc:sldMk cId="2515225210" sldId="7093"/>
            <ac:spMk id="6" creationId="{EC95A475-EF78-43FF-8891-34F696F6929C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1617786437" sldId="7094"/>
        </pc:sldMkLst>
        <pc:spChg chg="mod">
          <ac:chgData name="Natan, Eetay" userId="a2a398ac-8758-443a-8974-2040888d00a3" providerId="ADAL" clId="{ADD06F50-EA48-4CE6-A2C4-DAC95A9404F2}" dt="2020-10-02T13:44:28.452" v="11262" actId="20577"/>
          <ac:spMkLst>
            <pc:docMk/>
            <pc:sldMk cId="1617786437" sldId="7094"/>
            <ac:spMk id="6" creationId="{EC95A475-EF78-43FF-8891-34F696F6929C}"/>
          </ac:spMkLst>
        </pc:spChg>
      </pc:sldChg>
      <pc:sldChg chg="addSp delSp modSp add">
        <pc:chgData name="Natan, Eetay" userId="a2a398ac-8758-443a-8974-2040888d00a3" providerId="ADAL" clId="{ADD06F50-EA48-4CE6-A2C4-DAC95A9404F2}" dt="2020-10-16T14:31:51.952" v="12830" actId="27636"/>
        <pc:sldMkLst>
          <pc:docMk/>
          <pc:sldMk cId="3434891856" sldId="7095"/>
        </pc:sldMkLst>
        <pc:spChg chg="del">
          <ac:chgData name="Natan, Eetay" userId="a2a398ac-8758-443a-8974-2040888d00a3" providerId="ADAL" clId="{ADD06F50-EA48-4CE6-A2C4-DAC95A9404F2}" dt="2020-09-26T10:22:31.798" v="6805"/>
          <ac:spMkLst>
            <pc:docMk/>
            <pc:sldMk cId="3434891856" sldId="7095"/>
            <ac:spMk id="2" creationId="{63B13E35-485E-4B56-9A65-A535FC2E8040}"/>
          </ac:spMkLst>
        </pc:spChg>
        <pc:spChg chg="mod">
          <ac:chgData name="Natan, Eetay" userId="a2a398ac-8758-443a-8974-2040888d00a3" providerId="ADAL" clId="{ADD06F50-EA48-4CE6-A2C4-DAC95A9404F2}" dt="2020-10-16T14:31:51.952" v="12830" actId="27636"/>
          <ac:spMkLst>
            <pc:docMk/>
            <pc:sldMk cId="3434891856" sldId="7095"/>
            <ac:spMk id="3" creationId="{A75E2177-A5D9-463E-9B77-E8E1ADA7992C}"/>
          </ac:spMkLst>
        </pc:spChg>
        <pc:spChg chg="del">
          <ac:chgData name="Natan, Eetay" userId="a2a398ac-8758-443a-8974-2040888d00a3" providerId="ADAL" clId="{ADD06F50-EA48-4CE6-A2C4-DAC95A9404F2}" dt="2020-09-26T10:22:45.287" v="6824" actId="478"/>
          <ac:spMkLst>
            <pc:docMk/>
            <pc:sldMk cId="3434891856" sldId="7095"/>
            <ac:spMk id="4" creationId="{E2EDFEAE-C934-4069-B558-E11F6260A90D}"/>
          </ac:spMkLst>
        </pc:spChg>
        <pc:spChg chg="add mod">
          <ac:chgData name="Natan, Eetay" userId="a2a398ac-8758-443a-8974-2040888d00a3" providerId="ADAL" clId="{ADD06F50-EA48-4CE6-A2C4-DAC95A9404F2}" dt="2020-09-26T10:29:15.609" v="6979" actId="20577"/>
          <ac:spMkLst>
            <pc:docMk/>
            <pc:sldMk cId="3434891856" sldId="7095"/>
            <ac:spMk id="6" creationId="{4C8EACA4-F74F-414B-9A0C-B78A505D5C63}"/>
          </ac:spMkLst>
        </pc:spChg>
        <pc:spChg chg="add del">
          <ac:chgData name="Natan, Eetay" userId="a2a398ac-8758-443a-8974-2040888d00a3" providerId="ADAL" clId="{ADD06F50-EA48-4CE6-A2C4-DAC95A9404F2}" dt="2020-09-26T10:24:46.030" v="6839"/>
          <ac:spMkLst>
            <pc:docMk/>
            <pc:sldMk cId="3434891856" sldId="7095"/>
            <ac:spMk id="7" creationId="{C1155A23-7566-4FD9-907A-AAF0D72DCCF4}"/>
          </ac:spMkLst>
        </pc:spChg>
        <pc:spChg chg="add del">
          <ac:chgData name="Natan, Eetay" userId="a2a398ac-8758-443a-8974-2040888d00a3" providerId="ADAL" clId="{ADD06F50-EA48-4CE6-A2C4-DAC95A9404F2}" dt="2020-09-26T10:24:44.796" v="6836"/>
          <ac:spMkLst>
            <pc:docMk/>
            <pc:sldMk cId="3434891856" sldId="7095"/>
            <ac:spMk id="8" creationId="{460A3F6A-1E0F-4FC6-9A59-1C1D4514FA45}"/>
          </ac:spMkLst>
        </pc:spChg>
        <pc:spChg chg="add del">
          <ac:chgData name="Natan, Eetay" userId="a2a398ac-8758-443a-8974-2040888d00a3" providerId="ADAL" clId="{ADD06F50-EA48-4CE6-A2C4-DAC95A9404F2}" dt="2020-09-26T10:25:00.529" v="6841"/>
          <ac:spMkLst>
            <pc:docMk/>
            <pc:sldMk cId="3434891856" sldId="7095"/>
            <ac:spMk id="9" creationId="{0DCD3003-29F4-4F8D-9092-0E65E22DA8F4}"/>
          </ac:spMkLst>
        </pc:spChg>
        <pc:spChg chg="add del mod">
          <ac:chgData name="Natan, Eetay" userId="a2a398ac-8758-443a-8974-2040888d00a3" providerId="ADAL" clId="{ADD06F50-EA48-4CE6-A2C4-DAC95A9404F2}" dt="2020-09-26T10:31:45.808" v="7107" actId="478"/>
          <ac:spMkLst>
            <pc:docMk/>
            <pc:sldMk cId="3434891856" sldId="7095"/>
            <ac:spMk id="10" creationId="{3F70BDA0-F833-47AA-905D-A2027FB8FBB6}"/>
          </ac:spMkLst>
        </pc:spChg>
        <pc:spChg chg="add mod">
          <ac:chgData name="Natan, Eetay" userId="a2a398ac-8758-443a-8974-2040888d00a3" providerId="ADAL" clId="{ADD06F50-EA48-4CE6-A2C4-DAC95A9404F2}" dt="2020-09-26T10:33:07.415" v="7133" actId="14100"/>
          <ac:spMkLst>
            <pc:docMk/>
            <pc:sldMk cId="3434891856" sldId="7095"/>
            <ac:spMk id="11" creationId="{681847B3-324D-4772-8C35-78944ACA453F}"/>
          </ac:spMkLst>
        </pc:spChg>
        <pc:spChg chg="add mod">
          <ac:chgData name="Natan, Eetay" userId="a2a398ac-8758-443a-8974-2040888d00a3" providerId="ADAL" clId="{ADD06F50-EA48-4CE6-A2C4-DAC95A9404F2}" dt="2020-09-26T10:36:35.266" v="7148" actId="1076"/>
          <ac:spMkLst>
            <pc:docMk/>
            <pc:sldMk cId="3434891856" sldId="7095"/>
            <ac:spMk id="12" creationId="{D10624A1-943E-4089-9EB3-02EBB3A0838E}"/>
          </ac:spMkLst>
        </pc:spChg>
        <pc:picChg chg="add mod">
          <ac:chgData name="Natan, Eetay" userId="a2a398ac-8758-443a-8974-2040888d00a3" providerId="ADAL" clId="{ADD06F50-EA48-4CE6-A2C4-DAC95A9404F2}" dt="2020-09-26T10:29:43.159" v="6980" actId="1076"/>
          <ac:picMkLst>
            <pc:docMk/>
            <pc:sldMk cId="3434891856" sldId="7095"/>
            <ac:picMk id="5" creationId="{5D7BAD40-FDDF-4523-B215-5D223FB754A0}"/>
          </ac:picMkLst>
        </pc:picChg>
      </pc:sldChg>
      <pc:sldChg chg="delSp modSp add">
        <pc:chgData name="Natan, Eetay" userId="a2a398ac-8758-443a-8974-2040888d00a3" providerId="ADAL" clId="{ADD06F50-EA48-4CE6-A2C4-DAC95A9404F2}" dt="2020-10-16T14:39:03.363" v="12914" actId="27636"/>
        <pc:sldMkLst>
          <pc:docMk/>
          <pc:sldMk cId="3266890928" sldId="7096"/>
        </pc:sldMkLst>
        <pc:spChg chg="mod">
          <ac:chgData name="Natan, Eetay" userId="a2a398ac-8758-443a-8974-2040888d00a3" providerId="ADAL" clId="{ADD06F50-EA48-4CE6-A2C4-DAC95A9404F2}" dt="2020-10-16T14:39:03.363" v="12914" actId="27636"/>
          <ac:spMkLst>
            <pc:docMk/>
            <pc:sldMk cId="3266890928" sldId="7096"/>
            <ac:spMk id="2" creationId="{89D2F834-4AFD-48B6-86BD-5138EF12ECFD}"/>
          </ac:spMkLst>
        </pc:spChg>
        <pc:spChg chg="mod">
          <ac:chgData name="Natan, Eetay" userId="a2a398ac-8758-443a-8974-2040888d00a3" providerId="ADAL" clId="{ADD06F50-EA48-4CE6-A2C4-DAC95A9404F2}" dt="2020-10-16T14:31:51.960" v="12831" actId="27636"/>
          <ac:spMkLst>
            <pc:docMk/>
            <pc:sldMk cId="3266890928" sldId="7096"/>
            <ac:spMk id="3" creationId="{7E10EC7A-F166-4688-83E6-721DDE970B68}"/>
          </ac:spMkLst>
        </pc:spChg>
        <pc:spChg chg="del">
          <ac:chgData name="Natan, Eetay" userId="a2a398ac-8758-443a-8974-2040888d00a3" providerId="ADAL" clId="{ADD06F50-EA48-4CE6-A2C4-DAC95A9404F2}" dt="2020-09-26T10:43:46.841" v="7307" actId="478"/>
          <ac:spMkLst>
            <pc:docMk/>
            <pc:sldMk cId="3266890928" sldId="7096"/>
            <ac:spMk id="4" creationId="{7B54F483-C49F-43EB-B1D7-71F065AFDFA8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3487706884" sldId="7097"/>
        </pc:sldMkLst>
        <pc:spChg chg="mod">
          <ac:chgData name="Natan, Eetay" userId="a2a398ac-8758-443a-8974-2040888d00a3" providerId="ADAL" clId="{ADD06F50-EA48-4CE6-A2C4-DAC95A9404F2}" dt="2020-09-26T11:14:49.837" v="7864" actId="20577"/>
          <ac:spMkLst>
            <pc:docMk/>
            <pc:sldMk cId="3487706884" sldId="7097"/>
            <ac:spMk id="6" creationId="{EC95A475-EF78-43FF-8891-34F696F6929C}"/>
          </ac:spMkLst>
        </pc:spChg>
      </pc:sldChg>
      <pc:sldChg chg="addSp delSp modSp add ord">
        <pc:chgData name="Natan, Eetay" userId="a2a398ac-8758-443a-8974-2040888d00a3" providerId="ADAL" clId="{ADD06F50-EA48-4CE6-A2C4-DAC95A9404F2}" dt="2020-10-16T14:39:03.254" v="12910" actId="27636"/>
        <pc:sldMkLst>
          <pc:docMk/>
          <pc:sldMk cId="1788813862" sldId="7098"/>
        </pc:sldMkLst>
        <pc:spChg chg="mod">
          <ac:chgData name="Natan, Eetay" userId="a2a398ac-8758-443a-8974-2040888d00a3" providerId="ADAL" clId="{ADD06F50-EA48-4CE6-A2C4-DAC95A9404F2}" dt="2020-10-16T14:39:03.254" v="12910" actId="27636"/>
          <ac:spMkLst>
            <pc:docMk/>
            <pc:sldMk cId="1788813862" sldId="7098"/>
            <ac:spMk id="2" creationId="{6B532969-AD7B-4309-940B-2C6C6516E65D}"/>
          </ac:spMkLst>
        </pc:spChg>
        <pc:spChg chg="mod">
          <ac:chgData name="Natan, Eetay" userId="a2a398ac-8758-443a-8974-2040888d00a3" providerId="ADAL" clId="{ADD06F50-EA48-4CE6-A2C4-DAC95A9404F2}" dt="2020-10-16T14:31:52.239" v="12853" actId="27636"/>
          <ac:spMkLst>
            <pc:docMk/>
            <pc:sldMk cId="1788813862" sldId="7098"/>
            <ac:spMk id="3" creationId="{7A5B87C9-8EB2-43B5-B320-085CF4F1B777}"/>
          </ac:spMkLst>
        </pc:spChg>
        <pc:spChg chg="del">
          <ac:chgData name="Natan, Eetay" userId="a2a398ac-8758-443a-8974-2040888d00a3" providerId="ADAL" clId="{ADD06F50-EA48-4CE6-A2C4-DAC95A9404F2}" dt="2020-09-26T13:37:26.779" v="8689" actId="478"/>
          <ac:spMkLst>
            <pc:docMk/>
            <pc:sldMk cId="1788813862" sldId="7098"/>
            <ac:spMk id="4" creationId="{EC682C07-6001-4F64-85B3-672AD3514DC9}"/>
          </ac:spMkLst>
        </pc:spChg>
        <pc:picChg chg="add mod">
          <ac:chgData name="Natan, Eetay" userId="a2a398ac-8758-443a-8974-2040888d00a3" providerId="ADAL" clId="{ADD06F50-EA48-4CE6-A2C4-DAC95A9404F2}" dt="2020-09-26T13:30:59.045" v="8350" actId="14100"/>
          <ac:picMkLst>
            <pc:docMk/>
            <pc:sldMk cId="1788813862" sldId="7098"/>
            <ac:picMk id="5" creationId="{7D7D58CC-BDB3-454E-85C8-2E6D680130B7}"/>
          </ac:picMkLst>
        </pc:picChg>
        <pc:picChg chg="add mod">
          <ac:chgData name="Natan, Eetay" userId="a2a398ac-8758-443a-8974-2040888d00a3" providerId="ADAL" clId="{ADD06F50-EA48-4CE6-A2C4-DAC95A9404F2}" dt="2020-09-26T13:37:08.267" v="8679" actId="1076"/>
          <ac:picMkLst>
            <pc:docMk/>
            <pc:sldMk cId="1788813862" sldId="7098"/>
            <ac:picMk id="6" creationId="{E3281280-B3C4-47DB-B815-119893D3E3CE}"/>
          </ac:picMkLst>
        </pc:picChg>
        <pc:picChg chg="add mod">
          <ac:chgData name="Natan, Eetay" userId="a2a398ac-8758-443a-8974-2040888d00a3" providerId="ADAL" clId="{ADD06F50-EA48-4CE6-A2C4-DAC95A9404F2}" dt="2020-09-26T13:37:05.667" v="8678" actId="1076"/>
          <ac:picMkLst>
            <pc:docMk/>
            <pc:sldMk cId="1788813862" sldId="7098"/>
            <ac:picMk id="7" creationId="{B223F1BA-63EB-4A29-B624-62806D030FBC}"/>
          </ac:picMkLst>
        </pc:picChg>
        <pc:picChg chg="add mod">
          <ac:chgData name="Natan, Eetay" userId="a2a398ac-8758-443a-8974-2040888d00a3" providerId="ADAL" clId="{ADD06F50-EA48-4CE6-A2C4-DAC95A9404F2}" dt="2020-10-02T13:19:24.558" v="10855" actId="14100"/>
          <ac:picMkLst>
            <pc:docMk/>
            <pc:sldMk cId="1788813862" sldId="7098"/>
            <ac:picMk id="8" creationId="{ED8710A0-ABB3-4212-98D1-710E32F12B7F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2.259" v="12855" actId="27636"/>
        <pc:sldMkLst>
          <pc:docMk/>
          <pc:sldMk cId="3603037286" sldId="7099"/>
        </pc:sldMkLst>
        <pc:spChg chg="mod">
          <ac:chgData name="Natan, Eetay" userId="a2a398ac-8758-443a-8974-2040888d00a3" providerId="ADAL" clId="{ADD06F50-EA48-4CE6-A2C4-DAC95A9404F2}" dt="2020-09-30T12:42:08.166" v="9086" actId="27636"/>
          <ac:spMkLst>
            <pc:docMk/>
            <pc:sldMk cId="3603037286" sldId="7099"/>
            <ac:spMk id="2" creationId="{6FAF5049-312C-4D14-A78D-03879134E487}"/>
          </ac:spMkLst>
        </pc:spChg>
        <pc:spChg chg="mod">
          <ac:chgData name="Natan, Eetay" userId="a2a398ac-8758-443a-8974-2040888d00a3" providerId="ADAL" clId="{ADD06F50-EA48-4CE6-A2C4-DAC95A9404F2}" dt="2020-10-16T14:31:52.259" v="12855" actId="27636"/>
          <ac:spMkLst>
            <pc:docMk/>
            <pc:sldMk cId="3603037286" sldId="7099"/>
            <ac:spMk id="3" creationId="{25C5B7F7-D3A8-42FC-8422-B6E175B7AEA4}"/>
          </ac:spMkLst>
        </pc:spChg>
        <pc:spChg chg="del">
          <ac:chgData name="Natan, Eetay" userId="a2a398ac-8758-443a-8974-2040888d00a3" providerId="ADAL" clId="{ADD06F50-EA48-4CE6-A2C4-DAC95A9404F2}" dt="2020-09-30T12:41:13.995" v="9076" actId="478"/>
          <ac:spMkLst>
            <pc:docMk/>
            <pc:sldMk cId="3603037286" sldId="7099"/>
            <ac:spMk id="4" creationId="{0740BAC4-83DF-4E72-9966-B5AFEDBA1E44}"/>
          </ac:spMkLst>
        </pc:spChg>
        <pc:spChg chg="add del">
          <ac:chgData name="Natan, Eetay" userId="a2a398ac-8758-443a-8974-2040888d00a3" providerId="ADAL" clId="{ADD06F50-EA48-4CE6-A2C4-DAC95A9404F2}" dt="2020-09-30T12:32:44.359" v="8754"/>
          <ac:spMkLst>
            <pc:docMk/>
            <pc:sldMk cId="3603037286" sldId="7099"/>
            <ac:spMk id="5" creationId="{A247BF6F-2DA9-4A10-9B6C-226DE5E49A81}"/>
          </ac:spMkLst>
        </pc:spChg>
        <pc:spChg chg="add mod">
          <ac:chgData name="Natan, Eetay" userId="a2a398ac-8758-443a-8974-2040888d00a3" providerId="ADAL" clId="{ADD06F50-EA48-4CE6-A2C4-DAC95A9404F2}" dt="2020-09-30T12:34:37.710" v="8822" actId="20577"/>
          <ac:spMkLst>
            <pc:docMk/>
            <pc:sldMk cId="3603037286" sldId="7099"/>
            <ac:spMk id="6" creationId="{DE8C6B9D-357D-43CE-81F2-84DBA93A4164}"/>
          </ac:spMkLst>
        </pc:spChg>
        <pc:spChg chg="add mod">
          <ac:chgData name="Natan, Eetay" userId="a2a398ac-8758-443a-8974-2040888d00a3" providerId="ADAL" clId="{ADD06F50-EA48-4CE6-A2C4-DAC95A9404F2}" dt="2020-09-30T12:35:51.002" v="8901" actId="1076"/>
          <ac:spMkLst>
            <pc:docMk/>
            <pc:sldMk cId="3603037286" sldId="7099"/>
            <ac:spMk id="7" creationId="{626B1D00-59CF-4A30-A1F7-28ECA7D7612A}"/>
          </ac:spMkLst>
        </pc:spChg>
        <pc:spChg chg="add mod">
          <ac:chgData name="Natan, Eetay" userId="a2a398ac-8758-443a-8974-2040888d00a3" providerId="ADAL" clId="{ADD06F50-EA48-4CE6-A2C4-DAC95A9404F2}" dt="2020-09-30T12:35:51.002" v="8901" actId="1076"/>
          <ac:spMkLst>
            <pc:docMk/>
            <pc:sldMk cId="3603037286" sldId="7099"/>
            <ac:spMk id="8" creationId="{AFD7BCEA-4949-4FA9-9764-DBC3EE6B439F}"/>
          </ac:spMkLst>
        </pc:spChg>
        <pc:spChg chg="add mod">
          <ac:chgData name="Natan, Eetay" userId="a2a398ac-8758-443a-8974-2040888d00a3" providerId="ADAL" clId="{ADD06F50-EA48-4CE6-A2C4-DAC95A9404F2}" dt="2020-09-30T12:35:46.591" v="8900" actId="1076"/>
          <ac:spMkLst>
            <pc:docMk/>
            <pc:sldMk cId="3603037286" sldId="7099"/>
            <ac:spMk id="9" creationId="{170372C6-C80F-46B1-A118-61437C445707}"/>
          </ac:spMkLst>
        </pc:spChg>
        <pc:spChg chg="add mod">
          <ac:chgData name="Natan, Eetay" userId="a2a398ac-8758-443a-8974-2040888d00a3" providerId="ADAL" clId="{ADD06F50-EA48-4CE6-A2C4-DAC95A9404F2}" dt="2020-09-30T12:35:46.591" v="8900" actId="1076"/>
          <ac:spMkLst>
            <pc:docMk/>
            <pc:sldMk cId="3603037286" sldId="7099"/>
            <ac:spMk id="10" creationId="{7723315F-81E4-48B7-A40C-2EBC4E48153F}"/>
          </ac:spMkLst>
        </pc:spChg>
        <pc:spChg chg="add mod">
          <ac:chgData name="Natan, Eetay" userId="a2a398ac-8758-443a-8974-2040888d00a3" providerId="ADAL" clId="{ADD06F50-EA48-4CE6-A2C4-DAC95A9404F2}" dt="2020-09-30T12:35:46.591" v="8900" actId="1076"/>
          <ac:spMkLst>
            <pc:docMk/>
            <pc:sldMk cId="3603037286" sldId="7099"/>
            <ac:spMk id="11" creationId="{B751C712-D4FC-45EB-A26D-0F9F59FF1290}"/>
          </ac:spMkLst>
        </pc:spChg>
        <pc:spChg chg="add mod">
          <ac:chgData name="Natan, Eetay" userId="a2a398ac-8758-443a-8974-2040888d00a3" providerId="ADAL" clId="{ADD06F50-EA48-4CE6-A2C4-DAC95A9404F2}" dt="2020-09-30T12:36:01.534" v="8903" actId="207"/>
          <ac:spMkLst>
            <pc:docMk/>
            <pc:sldMk cId="3603037286" sldId="7099"/>
            <ac:spMk id="12" creationId="{FA9ACE6C-C169-4043-BACA-F4AFF0D89A98}"/>
          </ac:spMkLst>
        </pc:spChg>
        <pc:spChg chg="add mod">
          <ac:chgData name="Natan, Eetay" userId="a2a398ac-8758-443a-8974-2040888d00a3" providerId="ADAL" clId="{ADD06F50-EA48-4CE6-A2C4-DAC95A9404F2}" dt="2020-09-30T12:36:07.141" v="8905" actId="1076"/>
          <ac:spMkLst>
            <pc:docMk/>
            <pc:sldMk cId="3603037286" sldId="7099"/>
            <ac:spMk id="13" creationId="{4359EAF7-6FCF-4CA8-B708-3324AC7CDE06}"/>
          </ac:spMkLst>
        </pc:spChg>
        <pc:spChg chg="add mod ord">
          <ac:chgData name="Natan, Eetay" userId="a2a398ac-8758-443a-8974-2040888d00a3" providerId="ADAL" clId="{ADD06F50-EA48-4CE6-A2C4-DAC95A9404F2}" dt="2020-09-30T12:40:55.626" v="9069" actId="14100"/>
          <ac:spMkLst>
            <pc:docMk/>
            <pc:sldMk cId="3603037286" sldId="7099"/>
            <ac:spMk id="14" creationId="{EEC542E8-3321-4650-B0F6-1A8ED7AE5C0D}"/>
          </ac:spMkLst>
        </pc:spChg>
        <pc:spChg chg="add mod ord">
          <ac:chgData name="Natan, Eetay" userId="a2a398ac-8758-443a-8974-2040888d00a3" providerId="ADAL" clId="{ADD06F50-EA48-4CE6-A2C4-DAC95A9404F2}" dt="2020-10-01T12:34:05.857" v="9728" actId="14100"/>
          <ac:spMkLst>
            <pc:docMk/>
            <pc:sldMk cId="3603037286" sldId="7099"/>
            <ac:spMk id="15" creationId="{D17F1989-AAFE-419A-8408-8F2920D7DA42}"/>
          </ac:spMkLst>
        </pc:spChg>
        <pc:spChg chg="add mod">
          <ac:chgData name="Natan, Eetay" userId="a2a398ac-8758-443a-8974-2040888d00a3" providerId="ADAL" clId="{ADD06F50-EA48-4CE6-A2C4-DAC95A9404F2}" dt="2020-09-30T12:37:01.363" v="8921" actId="20577"/>
          <ac:spMkLst>
            <pc:docMk/>
            <pc:sldMk cId="3603037286" sldId="7099"/>
            <ac:spMk id="16" creationId="{40E8A6D8-048A-4757-998C-36FB2465369B}"/>
          </ac:spMkLst>
        </pc:spChg>
        <pc:spChg chg="add mod">
          <ac:chgData name="Natan, Eetay" userId="a2a398ac-8758-443a-8974-2040888d00a3" providerId="ADAL" clId="{ADD06F50-EA48-4CE6-A2C4-DAC95A9404F2}" dt="2020-09-30T12:37:10.230" v="8923" actId="1076"/>
          <ac:spMkLst>
            <pc:docMk/>
            <pc:sldMk cId="3603037286" sldId="7099"/>
            <ac:spMk id="17" creationId="{6D8BF1DA-DBE1-4A1A-9182-2A9ADAE83B00}"/>
          </ac:spMkLst>
        </pc:spChg>
        <pc:spChg chg="add mod">
          <ac:chgData name="Natan, Eetay" userId="a2a398ac-8758-443a-8974-2040888d00a3" providerId="ADAL" clId="{ADD06F50-EA48-4CE6-A2C4-DAC95A9404F2}" dt="2020-10-01T12:33:03.428" v="9717" actId="207"/>
          <ac:spMkLst>
            <pc:docMk/>
            <pc:sldMk cId="3603037286" sldId="7099"/>
            <ac:spMk id="18" creationId="{9923B936-42D3-4D0C-9721-B9D3EAD6FB93}"/>
          </ac:spMkLst>
        </pc:spChg>
        <pc:spChg chg="add mod">
          <ac:chgData name="Natan, Eetay" userId="a2a398ac-8758-443a-8974-2040888d00a3" providerId="ADAL" clId="{ADD06F50-EA48-4CE6-A2C4-DAC95A9404F2}" dt="2020-09-30T12:38:48.808" v="9036" actId="1076"/>
          <ac:spMkLst>
            <pc:docMk/>
            <pc:sldMk cId="3603037286" sldId="7099"/>
            <ac:spMk id="19" creationId="{A695FFE2-B13D-48B6-A492-199352B2CF8A}"/>
          </ac:spMkLst>
        </pc:spChg>
        <pc:spChg chg="add mod">
          <ac:chgData name="Natan, Eetay" userId="a2a398ac-8758-443a-8974-2040888d00a3" providerId="ADAL" clId="{ADD06F50-EA48-4CE6-A2C4-DAC95A9404F2}" dt="2020-10-01T12:33:12.340" v="9719" actId="207"/>
          <ac:spMkLst>
            <pc:docMk/>
            <pc:sldMk cId="3603037286" sldId="7099"/>
            <ac:spMk id="20" creationId="{7CA74A59-84F2-424F-B45B-AB3C53857A0A}"/>
          </ac:spMkLst>
        </pc:spChg>
        <pc:spChg chg="add mod">
          <ac:chgData name="Natan, Eetay" userId="a2a398ac-8758-443a-8974-2040888d00a3" providerId="ADAL" clId="{ADD06F50-EA48-4CE6-A2C4-DAC95A9404F2}" dt="2020-09-30T12:41:03.989" v="9075" actId="20577"/>
          <ac:spMkLst>
            <pc:docMk/>
            <pc:sldMk cId="3603037286" sldId="7099"/>
            <ac:spMk id="21" creationId="{44FBA806-7592-4036-BE8C-978C77097205}"/>
          </ac:spMkLst>
        </pc:spChg>
        <pc:spChg chg="add mod">
          <ac:chgData name="Natan, Eetay" userId="a2a398ac-8758-443a-8974-2040888d00a3" providerId="ADAL" clId="{ADD06F50-EA48-4CE6-A2C4-DAC95A9404F2}" dt="2020-10-01T12:34:27.501" v="9733" actId="20577"/>
          <ac:spMkLst>
            <pc:docMk/>
            <pc:sldMk cId="3603037286" sldId="7099"/>
            <ac:spMk id="22" creationId="{F2A707EC-9601-4CF7-8DB4-325BCA8B5D3A}"/>
          </ac:spMkLst>
        </pc:spChg>
        <pc:spChg chg="add mod">
          <ac:chgData name="Natan, Eetay" userId="a2a398ac-8758-443a-8974-2040888d00a3" providerId="ADAL" clId="{ADD06F50-EA48-4CE6-A2C4-DAC95A9404F2}" dt="2020-10-01T12:34:07.809" v="9732" actId="5793"/>
          <ac:spMkLst>
            <pc:docMk/>
            <pc:sldMk cId="3603037286" sldId="7099"/>
            <ac:spMk id="23" creationId="{0CA30F94-9F8D-4BB5-9EFF-C2E237D2850B}"/>
          </ac:spMkLst>
        </pc:spChg>
      </pc:sldChg>
      <pc:sldChg chg="addSp delSp modSp add">
        <pc:chgData name="Natan, Eetay" userId="a2a398ac-8758-443a-8974-2040888d00a3" providerId="ADAL" clId="{ADD06F50-EA48-4CE6-A2C4-DAC95A9404F2}" dt="2020-10-16T14:32:11.549" v="12869" actId="27636"/>
        <pc:sldMkLst>
          <pc:docMk/>
          <pc:sldMk cId="4201137184" sldId="7100"/>
        </pc:sldMkLst>
        <pc:spChg chg="mod">
          <ac:chgData name="Natan, Eetay" userId="a2a398ac-8758-443a-8974-2040888d00a3" providerId="ADAL" clId="{ADD06F50-EA48-4CE6-A2C4-DAC95A9404F2}" dt="2020-10-16T14:32:11.549" v="12869" actId="27636"/>
          <ac:spMkLst>
            <pc:docMk/>
            <pc:sldMk cId="4201137184" sldId="7100"/>
            <ac:spMk id="2" creationId="{36AAFDAA-D596-4868-9448-121638B62F20}"/>
          </ac:spMkLst>
        </pc:spChg>
        <pc:spChg chg="mod">
          <ac:chgData name="Natan, Eetay" userId="a2a398ac-8758-443a-8974-2040888d00a3" providerId="ADAL" clId="{ADD06F50-EA48-4CE6-A2C4-DAC95A9404F2}" dt="2020-10-16T14:31:52.192" v="12848" actId="27636"/>
          <ac:spMkLst>
            <pc:docMk/>
            <pc:sldMk cId="4201137184" sldId="7100"/>
            <ac:spMk id="3" creationId="{509328D7-37F6-45D2-A9E3-EE56236884EE}"/>
          </ac:spMkLst>
        </pc:spChg>
        <pc:spChg chg="del">
          <ac:chgData name="Natan, Eetay" userId="a2a398ac-8758-443a-8974-2040888d00a3" providerId="ADAL" clId="{ADD06F50-EA48-4CE6-A2C4-DAC95A9404F2}" dt="2020-10-01T05:54:41.984" v="9207" actId="478"/>
          <ac:spMkLst>
            <pc:docMk/>
            <pc:sldMk cId="4201137184" sldId="7100"/>
            <ac:spMk id="4" creationId="{0C28063A-9AB1-45FA-A30C-8C179DA9E535}"/>
          </ac:spMkLst>
        </pc:spChg>
        <pc:spChg chg="add del mod">
          <ac:chgData name="Natan, Eetay" userId="a2a398ac-8758-443a-8974-2040888d00a3" providerId="ADAL" clId="{ADD06F50-EA48-4CE6-A2C4-DAC95A9404F2}" dt="2020-10-01T06:22:10.834" v="9338" actId="478"/>
          <ac:spMkLst>
            <pc:docMk/>
            <pc:sldMk cId="4201137184" sldId="7100"/>
            <ac:spMk id="23" creationId="{81E96C85-D950-4B65-AA55-1FEA6D80AC91}"/>
          </ac:spMkLst>
        </pc:spChg>
        <pc:spChg chg="add mod">
          <ac:chgData name="Natan, Eetay" userId="a2a398ac-8758-443a-8974-2040888d00a3" providerId="ADAL" clId="{ADD06F50-EA48-4CE6-A2C4-DAC95A9404F2}" dt="2020-10-01T06:22:24.816" v="9341" actId="14100"/>
          <ac:spMkLst>
            <pc:docMk/>
            <pc:sldMk cId="4201137184" sldId="7100"/>
            <ac:spMk id="24" creationId="{BF3C9EDD-64E3-40D1-89E4-C9ADF356A070}"/>
          </ac:spMkLst>
        </pc:spChg>
        <pc:spChg chg="add mod">
          <ac:chgData name="Natan, Eetay" userId="a2a398ac-8758-443a-8974-2040888d00a3" providerId="ADAL" clId="{ADD06F50-EA48-4CE6-A2C4-DAC95A9404F2}" dt="2020-10-01T06:22:45.977" v="9344" actId="164"/>
          <ac:spMkLst>
            <pc:docMk/>
            <pc:sldMk cId="4201137184" sldId="7100"/>
            <ac:spMk id="25" creationId="{E2B25A36-992A-4AB7-9842-6A40AAE63DB6}"/>
          </ac:spMkLst>
        </pc:spChg>
        <pc:spChg chg="add mod">
          <ac:chgData name="Natan, Eetay" userId="a2a398ac-8758-443a-8974-2040888d00a3" providerId="ADAL" clId="{ADD06F50-EA48-4CE6-A2C4-DAC95A9404F2}" dt="2020-10-01T06:31:19.398" v="9444" actId="1076"/>
          <ac:spMkLst>
            <pc:docMk/>
            <pc:sldMk cId="4201137184" sldId="7100"/>
            <ac:spMk id="27" creationId="{C127F293-92F3-4A84-AB7C-56D7E57FAF78}"/>
          </ac:spMkLst>
        </pc:spChg>
        <pc:spChg chg="add del mod">
          <ac:chgData name="Natan, Eetay" userId="a2a398ac-8758-443a-8974-2040888d00a3" providerId="ADAL" clId="{ADD06F50-EA48-4CE6-A2C4-DAC95A9404F2}" dt="2020-10-01T06:27:14.697" v="9391" actId="478"/>
          <ac:spMkLst>
            <pc:docMk/>
            <pc:sldMk cId="4201137184" sldId="7100"/>
            <ac:spMk id="28" creationId="{BED29787-C43D-46E0-950B-9CECC88AAFAE}"/>
          </ac:spMkLst>
        </pc:spChg>
        <pc:spChg chg="add mod ord">
          <ac:chgData name="Natan, Eetay" userId="a2a398ac-8758-443a-8974-2040888d00a3" providerId="ADAL" clId="{ADD06F50-EA48-4CE6-A2C4-DAC95A9404F2}" dt="2020-10-01T12:20:55.663" v="9518" actId="20577"/>
          <ac:spMkLst>
            <pc:docMk/>
            <pc:sldMk cId="4201137184" sldId="7100"/>
            <ac:spMk id="29" creationId="{0300E2B3-C32B-48EB-8857-1C41EC5DED2C}"/>
          </ac:spMkLst>
        </pc:spChg>
        <pc:spChg chg="add mod">
          <ac:chgData name="Natan, Eetay" userId="a2a398ac-8758-443a-8974-2040888d00a3" providerId="ADAL" clId="{ADD06F50-EA48-4CE6-A2C4-DAC95A9404F2}" dt="2020-10-01T12:18:37.327" v="9470" actId="207"/>
          <ac:spMkLst>
            <pc:docMk/>
            <pc:sldMk cId="4201137184" sldId="7100"/>
            <ac:spMk id="30" creationId="{04BF8968-FE1F-4877-B30B-D298E99C410F}"/>
          </ac:spMkLst>
        </pc:spChg>
        <pc:spChg chg="add mod">
          <ac:chgData name="Natan, Eetay" userId="a2a398ac-8758-443a-8974-2040888d00a3" providerId="ADAL" clId="{ADD06F50-EA48-4CE6-A2C4-DAC95A9404F2}" dt="2020-10-01T12:23:27.369" v="9553" actId="404"/>
          <ac:spMkLst>
            <pc:docMk/>
            <pc:sldMk cId="4201137184" sldId="7100"/>
            <ac:spMk id="31" creationId="{14797834-4AD1-439C-870F-E2380C7B08C9}"/>
          </ac:spMkLst>
        </pc:spChg>
        <pc:spChg chg="add mod">
          <ac:chgData name="Natan, Eetay" userId="a2a398ac-8758-443a-8974-2040888d00a3" providerId="ADAL" clId="{ADD06F50-EA48-4CE6-A2C4-DAC95A9404F2}" dt="2020-10-01T12:20:07.096" v="9507" actId="207"/>
          <ac:spMkLst>
            <pc:docMk/>
            <pc:sldMk cId="4201137184" sldId="7100"/>
            <ac:spMk id="32" creationId="{EF4DCAF8-CA8D-4DFD-98DE-54DF29903477}"/>
          </ac:spMkLst>
        </pc:spChg>
        <pc:grpChg chg="add mod">
          <ac:chgData name="Natan, Eetay" userId="a2a398ac-8758-443a-8974-2040888d00a3" providerId="ADAL" clId="{ADD06F50-EA48-4CE6-A2C4-DAC95A9404F2}" dt="2020-10-01T12:24:10.119" v="9554" actId="14100"/>
          <ac:grpSpMkLst>
            <pc:docMk/>
            <pc:sldMk cId="4201137184" sldId="7100"/>
            <ac:grpSpMk id="26" creationId="{416D337D-47C8-4DE4-8BBA-EA124804966C}"/>
          </ac:grpSpMkLst>
        </pc:grpChg>
        <pc:picChg chg="add mod">
          <ac:chgData name="Natan, Eetay" userId="a2a398ac-8758-443a-8974-2040888d00a3" providerId="ADAL" clId="{ADD06F50-EA48-4CE6-A2C4-DAC95A9404F2}" dt="2020-10-01T06:22:45.977" v="9344" actId="164"/>
          <ac:picMkLst>
            <pc:docMk/>
            <pc:sldMk cId="4201137184" sldId="7100"/>
            <ac:picMk id="5" creationId="{41EF0EDC-C286-4CE9-8C8A-15ED3A9150F4}"/>
          </ac:picMkLst>
        </pc:picChg>
        <pc:picChg chg="add mod">
          <ac:chgData name="Natan, Eetay" userId="a2a398ac-8758-443a-8974-2040888d00a3" providerId="ADAL" clId="{ADD06F50-EA48-4CE6-A2C4-DAC95A9404F2}" dt="2020-10-01T06:22:45.977" v="9344" actId="164"/>
          <ac:picMkLst>
            <pc:docMk/>
            <pc:sldMk cId="4201137184" sldId="7100"/>
            <ac:picMk id="6" creationId="{549CDCB3-E64C-4BC1-82C8-8629E1A7ED24}"/>
          </ac:picMkLst>
        </pc:picChg>
        <pc:picChg chg="add mod">
          <ac:chgData name="Natan, Eetay" userId="a2a398ac-8758-443a-8974-2040888d00a3" providerId="ADAL" clId="{ADD06F50-EA48-4CE6-A2C4-DAC95A9404F2}" dt="2020-10-01T06:32:51.761" v="9446" actId="692"/>
          <ac:picMkLst>
            <pc:docMk/>
            <pc:sldMk cId="4201137184" sldId="7100"/>
            <ac:picMk id="11" creationId="{3AC5EF7D-CB88-4FB2-B3B0-52627C9036F1}"/>
          </ac:picMkLst>
        </pc:picChg>
        <pc:picChg chg="add mod ord">
          <ac:chgData name="Natan, Eetay" userId="a2a398ac-8758-443a-8974-2040888d00a3" providerId="ADAL" clId="{ADD06F50-EA48-4CE6-A2C4-DAC95A9404F2}" dt="2020-10-01T06:32:56.908" v="9447" actId="692"/>
          <ac:picMkLst>
            <pc:docMk/>
            <pc:sldMk cId="4201137184" sldId="7100"/>
            <ac:picMk id="16" creationId="{0FF47142-0CAD-4BB5-98B7-28FBCE00AC89}"/>
          </ac:picMkLst>
        </pc:picChg>
        <pc:picChg chg="add mod">
          <ac:chgData name="Natan, Eetay" userId="a2a398ac-8758-443a-8974-2040888d00a3" providerId="ADAL" clId="{ADD06F50-EA48-4CE6-A2C4-DAC95A9404F2}" dt="2020-10-01T06:21:51.783" v="9333" actId="108"/>
          <ac:picMkLst>
            <pc:docMk/>
            <pc:sldMk cId="4201137184" sldId="7100"/>
            <ac:picMk id="22" creationId="{7C9DA28C-850A-4B26-80A9-9E1493E47F22}"/>
          </ac:picMkLst>
        </pc:picChg>
        <pc:cxnChg chg="add mod">
          <ac:chgData name="Natan, Eetay" userId="a2a398ac-8758-443a-8974-2040888d00a3" providerId="ADAL" clId="{ADD06F50-EA48-4CE6-A2C4-DAC95A9404F2}" dt="2020-10-01T06:22:45.977" v="9344" actId="164"/>
          <ac:cxnSpMkLst>
            <pc:docMk/>
            <pc:sldMk cId="4201137184" sldId="7100"/>
            <ac:cxnSpMk id="7" creationId="{F2D84A9D-EC2F-4751-B5DC-08AB5A7B190F}"/>
          </ac:cxnSpMkLst>
        </pc:cxnChg>
        <pc:cxnChg chg="add mod">
          <ac:chgData name="Natan, Eetay" userId="a2a398ac-8758-443a-8974-2040888d00a3" providerId="ADAL" clId="{ADD06F50-EA48-4CE6-A2C4-DAC95A9404F2}" dt="2020-10-01T06:32:46.929" v="9445" actId="692"/>
          <ac:cxnSpMkLst>
            <pc:docMk/>
            <pc:sldMk cId="4201137184" sldId="7100"/>
            <ac:cxnSpMk id="12" creationId="{C0210D80-323E-443F-883D-C630FD739F07}"/>
          </ac:cxnSpMkLst>
        </pc:cxnChg>
        <pc:cxnChg chg="add del mod">
          <ac:chgData name="Natan, Eetay" userId="a2a398ac-8758-443a-8974-2040888d00a3" providerId="ADAL" clId="{ADD06F50-EA48-4CE6-A2C4-DAC95A9404F2}" dt="2020-10-01T06:05:42.926" v="9309" actId="478"/>
          <ac:cxnSpMkLst>
            <pc:docMk/>
            <pc:sldMk cId="4201137184" sldId="7100"/>
            <ac:cxnSpMk id="17" creationId="{1131851D-BF2F-4B85-B42B-3D8BCCE4642B}"/>
          </ac:cxnSpMkLst>
        </pc:cxnChg>
        <pc:cxnChg chg="add mod">
          <ac:chgData name="Natan, Eetay" userId="a2a398ac-8758-443a-8974-2040888d00a3" providerId="ADAL" clId="{ADD06F50-EA48-4CE6-A2C4-DAC95A9404F2}" dt="2020-10-01T12:21:28.598" v="9548" actId="1076"/>
          <ac:cxnSpMkLst>
            <pc:docMk/>
            <pc:sldMk cId="4201137184" sldId="7100"/>
            <ac:cxnSpMk id="33" creationId="{1CE772DD-644E-4291-B66B-807B24F4EA37}"/>
          </ac:cxnSpMkLst>
        </pc:cxnChg>
        <pc:cxnChg chg="add mod">
          <ac:chgData name="Natan, Eetay" userId="a2a398ac-8758-443a-8974-2040888d00a3" providerId="ADAL" clId="{ADD06F50-EA48-4CE6-A2C4-DAC95A9404F2}" dt="2020-10-01T12:22:15.781" v="9551" actId="208"/>
          <ac:cxnSpMkLst>
            <pc:docMk/>
            <pc:sldMk cId="4201137184" sldId="7100"/>
            <ac:cxnSpMk id="42" creationId="{A9DE34CB-BDD3-4DF1-801F-491FF701C3DC}"/>
          </ac:cxnSpMkLst>
        </pc:cxnChg>
      </pc:sldChg>
      <pc:sldChg chg="addSp delSp modSp add">
        <pc:chgData name="Natan, Eetay" userId="a2a398ac-8758-443a-8974-2040888d00a3" providerId="ADAL" clId="{ADD06F50-EA48-4CE6-A2C4-DAC95A9404F2}" dt="2020-10-16T14:31:52.202" v="12849" actId="27636"/>
        <pc:sldMkLst>
          <pc:docMk/>
          <pc:sldMk cId="2248639963" sldId="7101"/>
        </pc:sldMkLst>
        <pc:spChg chg="del">
          <ac:chgData name="Natan, Eetay" userId="a2a398ac-8758-443a-8974-2040888d00a3" providerId="ADAL" clId="{ADD06F50-EA48-4CE6-A2C4-DAC95A9404F2}" dt="2020-10-01T12:29:18.944" v="9577"/>
          <ac:spMkLst>
            <pc:docMk/>
            <pc:sldMk cId="2248639963" sldId="7101"/>
            <ac:spMk id="2" creationId="{1D5F8AB6-EF6D-48DB-BD2B-763BEE515A43}"/>
          </ac:spMkLst>
        </pc:spChg>
        <pc:spChg chg="mod">
          <ac:chgData name="Natan, Eetay" userId="a2a398ac-8758-443a-8974-2040888d00a3" providerId="ADAL" clId="{ADD06F50-EA48-4CE6-A2C4-DAC95A9404F2}" dt="2020-10-16T14:31:52.202" v="12849" actId="27636"/>
          <ac:spMkLst>
            <pc:docMk/>
            <pc:sldMk cId="2248639963" sldId="7101"/>
            <ac:spMk id="3" creationId="{D8B0A661-3687-4045-B781-103BA03A138D}"/>
          </ac:spMkLst>
        </pc:spChg>
        <pc:spChg chg="add mod">
          <ac:chgData name="Natan, Eetay" userId="a2a398ac-8758-443a-8974-2040888d00a3" providerId="ADAL" clId="{ADD06F50-EA48-4CE6-A2C4-DAC95A9404F2}" dt="2020-10-02T13:51:53.928" v="11469" actId="27636"/>
          <ac:spMkLst>
            <pc:docMk/>
            <pc:sldMk cId="2248639963" sldId="7101"/>
            <ac:spMk id="4" creationId="{1E92393D-39F4-47BC-8833-A6924EC18EAE}"/>
          </ac:spMkLst>
        </pc:spChg>
        <pc:spChg chg="del">
          <ac:chgData name="Natan, Eetay" userId="a2a398ac-8758-443a-8974-2040888d00a3" providerId="ADAL" clId="{ADD06F50-EA48-4CE6-A2C4-DAC95A9404F2}" dt="2020-10-01T12:30:01.095" v="9642" actId="478"/>
          <ac:spMkLst>
            <pc:docMk/>
            <pc:sldMk cId="2248639963" sldId="7101"/>
            <ac:spMk id="4" creationId="{A81D28C0-1CCA-47D0-84CA-6F8E9E4BB673}"/>
          </ac:spMkLst>
        </pc:spChg>
        <pc:picChg chg="add mod">
          <ac:chgData name="Natan, Eetay" userId="a2a398ac-8758-443a-8974-2040888d00a3" providerId="ADAL" clId="{ADD06F50-EA48-4CE6-A2C4-DAC95A9404F2}" dt="2020-10-02T13:53:11.327" v="11474" actId="208"/>
          <ac:picMkLst>
            <pc:docMk/>
            <pc:sldMk cId="2248639963" sldId="7101"/>
            <ac:picMk id="2" creationId="{FDE6D07E-E86D-4631-9A6C-3EC397D44222}"/>
          </ac:picMkLst>
        </pc:picChg>
        <pc:picChg chg="add mod">
          <ac:chgData name="Natan, Eetay" userId="a2a398ac-8758-443a-8974-2040888d00a3" providerId="ADAL" clId="{ADD06F50-EA48-4CE6-A2C4-DAC95A9404F2}" dt="2020-10-01T12:29:22.673" v="9578" actId="1076"/>
          <ac:picMkLst>
            <pc:docMk/>
            <pc:sldMk cId="2248639963" sldId="7101"/>
            <ac:picMk id="5" creationId="{DA679644-C1B3-4C35-820E-5C264F474B5F}"/>
          </ac:picMkLst>
        </pc:picChg>
      </pc:sldChg>
      <pc:sldChg chg="addSp delSp modSp add modNotesTx">
        <pc:chgData name="Natan, Eetay" userId="a2a398ac-8758-443a-8974-2040888d00a3" providerId="ADAL" clId="{ADD06F50-EA48-4CE6-A2C4-DAC95A9404F2}" dt="2020-10-16T14:54:11.724" v="13148" actId="20577"/>
        <pc:sldMkLst>
          <pc:docMk/>
          <pc:sldMk cId="1538336137" sldId="7102"/>
        </pc:sldMkLst>
        <pc:spChg chg="del">
          <ac:chgData name="Natan, Eetay" userId="a2a398ac-8758-443a-8974-2040888d00a3" providerId="ADAL" clId="{ADD06F50-EA48-4CE6-A2C4-DAC95A9404F2}" dt="2020-10-01T12:36:20.336" v="9774" actId="478"/>
          <ac:spMkLst>
            <pc:docMk/>
            <pc:sldMk cId="1538336137" sldId="7102"/>
            <ac:spMk id="2" creationId="{98F61E64-B625-49F8-B580-D62C2D5FC6F7}"/>
          </ac:spMkLst>
        </pc:spChg>
        <pc:spChg chg="add del mod">
          <ac:chgData name="Natan, Eetay" userId="a2a398ac-8758-443a-8974-2040888d00a3" providerId="ADAL" clId="{ADD06F50-EA48-4CE6-A2C4-DAC95A9404F2}" dt="2020-10-16T14:32:39.414" v="12874" actId="478"/>
          <ac:spMkLst>
            <pc:docMk/>
            <pc:sldMk cId="1538336137" sldId="7102"/>
            <ac:spMk id="3" creationId="{8DC61B2E-83B7-47DA-A4FC-49EA612809BB}"/>
          </ac:spMkLst>
        </pc:spChg>
        <pc:spChg chg="del">
          <ac:chgData name="Natan, Eetay" userId="a2a398ac-8758-443a-8974-2040888d00a3" providerId="ADAL" clId="{ADD06F50-EA48-4CE6-A2C4-DAC95A9404F2}" dt="2020-10-16T14:32:46.401" v="12875" actId="478"/>
          <ac:spMkLst>
            <pc:docMk/>
            <pc:sldMk cId="1538336137" sldId="7102"/>
            <ac:spMk id="4" creationId="{D5812B7B-B377-4E64-B23D-1130AB1656FB}"/>
          </ac:spMkLst>
        </pc:spChg>
        <pc:spChg chg="add del mod">
          <ac:chgData name="Natan, Eetay" userId="a2a398ac-8758-443a-8974-2040888d00a3" providerId="ADAL" clId="{ADD06F50-EA48-4CE6-A2C4-DAC95A9404F2}" dt="2020-10-16T14:32:39.414" v="12874" actId="478"/>
          <ac:spMkLst>
            <pc:docMk/>
            <pc:sldMk cId="1538336137" sldId="7102"/>
            <ac:spMk id="5" creationId="{409E9800-79C1-4E61-8E4A-BD12F1BD60C9}"/>
          </ac:spMkLst>
        </pc:spChg>
        <pc:spChg chg="add del mod">
          <ac:chgData name="Natan, Eetay" userId="a2a398ac-8758-443a-8974-2040888d00a3" providerId="ADAL" clId="{ADD06F50-EA48-4CE6-A2C4-DAC95A9404F2}" dt="2020-10-01T12:36:01.373" v="9764" actId="478"/>
          <ac:spMkLst>
            <pc:docMk/>
            <pc:sldMk cId="1538336137" sldId="7102"/>
            <ac:spMk id="5" creationId="{4D51A848-6462-477F-A868-CABBBC729F27}"/>
          </ac:spMkLst>
        </pc:spChg>
        <pc:spChg chg="add mod">
          <ac:chgData name="Natan, Eetay" userId="a2a398ac-8758-443a-8974-2040888d00a3" providerId="ADAL" clId="{ADD06F50-EA48-4CE6-A2C4-DAC95A9404F2}" dt="2020-10-16T14:53:12.760" v="13103" actId="114"/>
          <ac:spMkLst>
            <pc:docMk/>
            <pc:sldMk cId="1538336137" sldId="7102"/>
            <ac:spMk id="6" creationId="{8FA23956-FD89-452E-9C5F-FA07F584EC8B}"/>
          </ac:spMkLst>
        </pc:spChg>
        <pc:spChg chg="del mod topLvl">
          <ac:chgData name="Natan, Eetay" userId="a2a398ac-8758-443a-8974-2040888d00a3" providerId="ADAL" clId="{ADD06F50-EA48-4CE6-A2C4-DAC95A9404F2}" dt="2020-10-01T12:36:12.746" v="9772" actId="478"/>
          <ac:spMkLst>
            <pc:docMk/>
            <pc:sldMk cId="1538336137" sldId="7102"/>
            <ac:spMk id="8" creationId="{4BECF4F5-C511-4A4C-81DD-FD6E8C1CEEB4}"/>
          </ac:spMkLst>
        </pc:spChg>
        <pc:spChg chg="add mod">
          <ac:chgData name="Natan, Eetay" userId="a2a398ac-8758-443a-8974-2040888d00a3" providerId="ADAL" clId="{ADD06F50-EA48-4CE6-A2C4-DAC95A9404F2}" dt="2020-10-16T14:54:11.724" v="13148" actId="20577"/>
          <ac:spMkLst>
            <pc:docMk/>
            <pc:sldMk cId="1538336137" sldId="7102"/>
            <ac:spMk id="9" creationId="{E32B4E9B-BFD2-4B60-96F1-0BB4864C385B}"/>
          </ac:spMkLst>
        </pc:spChg>
        <pc:spChg chg="add mod">
          <ac:chgData name="Natan, Eetay" userId="a2a398ac-8758-443a-8974-2040888d00a3" providerId="ADAL" clId="{ADD06F50-EA48-4CE6-A2C4-DAC95A9404F2}" dt="2020-10-01T12:47:21.663" v="10467" actId="20577"/>
          <ac:spMkLst>
            <pc:docMk/>
            <pc:sldMk cId="1538336137" sldId="7102"/>
            <ac:spMk id="10" creationId="{9C56C4EA-1DB5-4750-B7BA-DCE5628866D4}"/>
          </ac:spMkLst>
        </pc:spChg>
        <pc:spChg chg="add mod">
          <ac:chgData name="Natan, Eetay" userId="a2a398ac-8758-443a-8974-2040888d00a3" providerId="ADAL" clId="{ADD06F50-EA48-4CE6-A2C4-DAC95A9404F2}" dt="2020-10-01T12:38:05.477" v="9820" actId="1076"/>
          <ac:spMkLst>
            <pc:docMk/>
            <pc:sldMk cId="1538336137" sldId="7102"/>
            <ac:spMk id="11" creationId="{EC1A3B9E-BC2F-4827-82B4-DB9B70A1E519}"/>
          </ac:spMkLst>
        </pc:spChg>
        <pc:spChg chg="add mod">
          <ac:chgData name="Natan, Eetay" userId="a2a398ac-8758-443a-8974-2040888d00a3" providerId="ADAL" clId="{ADD06F50-EA48-4CE6-A2C4-DAC95A9404F2}" dt="2020-10-01T12:52:26.903" v="10480" actId="20577"/>
          <ac:spMkLst>
            <pc:docMk/>
            <pc:sldMk cId="1538336137" sldId="7102"/>
            <ac:spMk id="12" creationId="{E7693A29-1BD4-4392-8D36-8F45F785A45A}"/>
          </ac:spMkLst>
        </pc:spChg>
        <pc:spChg chg="add mod">
          <ac:chgData name="Natan, Eetay" userId="a2a398ac-8758-443a-8974-2040888d00a3" providerId="ADAL" clId="{ADD06F50-EA48-4CE6-A2C4-DAC95A9404F2}" dt="2020-10-01T12:38:38.305" v="9839" actId="14100"/>
          <ac:spMkLst>
            <pc:docMk/>
            <pc:sldMk cId="1538336137" sldId="7102"/>
            <ac:spMk id="13" creationId="{B8578C9A-77DE-4ADF-8FA0-72F326317B85}"/>
          </ac:spMkLst>
        </pc:spChg>
        <pc:spChg chg="add mod">
          <ac:chgData name="Natan, Eetay" userId="a2a398ac-8758-443a-8974-2040888d00a3" providerId="ADAL" clId="{ADD06F50-EA48-4CE6-A2C4-DAC95A9404F2}" dt="2020-10-16T14:52:33.312" v="13088" actId="1036"/>
          <ac:spMkLst>
            <pc:docMk/>
            <pc:sldMk cId="1538336137" sldId="7102"/>
            <ac:spMk id="14" creationId="{6595D570-1A58-401D-8A72-6BCB8A722883}"/>
          </ac:spMkLst>
        </pc:spChg>
        <pc:spChg chg="add mod">
          <ac:chgData name="Natan, Eetay" userId="a2a398ac-8758-443a-8974-2040888d00a3" providerId="ADAL" clId="{ADD06F50-EA48-4CE6-A2C4-DAC95A9404F2}" dt="2020-10-16T14:53:52.488" v="13118" actId="14100"/>
          <ac:spMkLst>
            <pc:docMk/>
            <pc:sldMk cId="1538336137" sldId="7102"/>
            <ac:spMk id="16" creationId="{B209F086-4D60-4E06-B66E-E5E3A9723FC3}"/>
          </ac:spMkLst>
        </pc:spChg>
        <pc:spChg chg="add mod">
          <ac:chgData name="Natan, Eetay" userId="a2a398ac-8758-443a-8974-2040888d00a3" providerId="ADAL" clId="{ADD06F50-EA48-4CE6-A2C4-DAC95A9404F2}" dt="2020-10-16T14:53:18.156" v="13105" actId="1076"/>
          <ac:spMkLst>
            <pc:docMk/>
            <pc:sldMk cId="1538336137" sldId="7102"/>
            <ac:spMk id="19" creationId="{D4505CC0-05EB-40F8-B267-AAB546842A1E}"/>
          </ac:spMkLst>
        </pc:spChg>
        <pc:spChg chg="add mod">
          <ac:chgData name="Natan, Eetay" userId="a2a398ac-8758-443a-8974-2040888d00a3" providerId="ADAL" clId="{ADD06F50-EA48-4CE6-A2C4-DAC95A9404F2}" dt="2020-10-16T14:53:22.034" v="13107" actId="1076"/>
          <ac:spMkLst>
            <pc:docMk/>
            <pc:sldMk cId="1538336137" sldId="7102"/>
            <ac:spMk id="21" creationId="{520DF984-3860-4181-84C5-8CB0DDA934ED}"/>
          </ac:spMkLst>
        </pc:spChg>
        <pc:spChg chg="add del">
          <ac:chgData name="Natan, Eetay" userId="a2a398ac-8758-443a-8974-2040888d00a3" providerId="ADAL" clId="{ADD06F50-EA48-4CE6-A2C4-DAC95A9404F2}" dt="2020-10-16T14:53:39.181" v="13112"/>
          <ac:spMkLst>
            <pc:docMk/>
            <pc:sldMk cId="1538336137" sldId="7102"/>
            <ac:spMk id="22" creationId="{E6160E08-8E66-4AD6-86B0-391E245ABB38}"/>
          </ac:spMkLst>
        </pc:spChg>
        <pc:spChg chg="add mod">
          <ac:chgData name="Natan, Eetay" userId="a2a398ac-8758-443a-8974-2040888d00a3" providerId="ADAL" clId="{ADD06F50-EA48-4CE6-A2C4-DAC95A9404F2}" dt="2020-10-01T12:46:36.759" v="10414" actId="20577"/>
          <ac:spMkLst>
            <pc:docMk/>
            <pc:sldMk cId="1538336137" sldId="7102"/>
            <ac:spMk id="23" creationId="{31E33374-3C2D-477E-91B2-BAAA22B14236}"/>
          </ac:spMkLst>
        </pc:spChg>
        <pc:grpChg chg="add del">
          <ac:chgData name="Natan, Eetay" userId="a2a398ac-8758-443a-8974-2040888d00a3" providerId="ADAL" clId="{ADD06F50-EA48-4CE6-A2C4-DAC95A9404F2}" dt="2020-10-01T12:36:12.746" v="9772" actId="478"/>
          <ac:grpSpMkLst>
            <pc:docMk/>
            <pc:sldMk cId="1538336137" sldId="7102"/>
            <ac:grpSpMk id="6" creationId="{F8B11DF2-AC79-4963-BFEF-B3845F28A3FB}"/>
          </ac:grpSpMkLst>
        </pc:grpChg>
        <pc:picChg chg="mod topLvl">
          <ac:chgData name="Natan, Eetay" userId="a2a398ac-8758-443a-8974-2040888d00a3" providerId="ADAL" clId="{ADD06F50-EA48-4CE6-A2C4-DAC95A9404F2}" dt="2020-10-01T12:38:26.540" v="9836" actId="1076"/>
          <ac:picMkLst>
            <pc:docMk/>
            <pc:sldMk cId="1538336137" sldId="7102"/>
            <ac:picMk id="7" creationId="{9ECF1BAC-273D-4976-958C-29ED5C2710BC}"/>
          </ac:picMkLst>
        </pc:picChg>
        <pc:picChg chg="add mod">
          <ac:chgData name="Natan, Eetay" userId="a2a398ac-8758-443a-8974-2040888d00a3" providerId="ADAL" clId="{ADD06F50-EA48-4CE6-A2C4-DAC95A9404F2}" dt="2020-10-01T12:39:40.905" v="9850" actId="1076"/>
          <ac:picMkLst>
            <pc:docMk/>
            <pc:sldMk cId="1538336137" sldId="7102"/>
            <ac:picMk id="1026" creationId="{22CC6E08-37E6-46D1-AC27-C329A75556F9}"/>
          </ac:picMkLst>
        </pc:picChg>
        <pc:cxnChg chg="add mod">
          <ac:chgData name="Natan, Eetay" userId="a2a398ac-8758-443a-8974-2040888d00a3" providerId="ADAL" clId="{ADD06F50-EA48-4CE6-A2C4-DAC95A9404F2}" dt="2020-10-01T12:43:09.167" v="10067" actId="208"/>
          <ac:cxnSpMkLst>
            <pc:docMk/>
            <pc:sldMk cId="1538336137" sldId="7102"/>
            <ac:cxnSpMk id="17" creationId="{A3594113-0EFE-4488-96CC-D61B63B87B36}"/>
          </ac:cxnSpMkLst>
        </pc:cxnChg>
        <pc:cxnChg chg="add mod">
          <ac:chgData name="Natan, Eetay" userId="a2a398ac-8758-443a-8974-2040888d00a3" providerId="ADAL" clId="{ADD06F50-EA48-4CE6-A2C4-DAC95A9404F2}" dt="2020-10-01T12:43:21.163" v="10070" actId="14100"/>
          <ac:cxnSpMkLst>
            <pc:docMk/>
            <pc:sldMk cId="1538336137" sldId="7102"/>
            <ac:cxnSpMk id="20" creationId="{A516ACBD-A0B5-4B0E-AB48-2F2FF0CAB258}"/>
          </ac:cxnSpMkLst>
        </pc:cxnChg>
      </pc:sldChg>
      <pc:sldChg chg="addSp delSp modSp add">
        <pc:chgData name="Natan, Eetay" userId="a2a398ac-8758-443a-8974-2040888d00a3" providerId="ADAL" clId="{ADD06F50-EA48-4CE6-A2C4-DAC95A9404F2}" dt="2020-10-16T14:31:52.267" v="12856" actId="27636"/>
        <pc:sldMkLst>
          <pc:docMk/>
          <pc:sldMk cId="3873234554" sldId="7103"/>
        </pc:sldMkLst>
        <pc:spChg chg="del">
          <ac:chgData name="Natan, Eetay" userId="a2a398ac-8758-443a-8974-2040888d00a3" providerId="ADAL" clId="{ADD06F50-EA48-4CE6-A2C4-DAC95A9404F2}" dt="2020-10-02T12:49:58.815" v="10502"/>
          <ac:spMkLst>
            <pc:docMk/>
            <pc:sldMk cId="3873234554" sldId="7103"/>
            <ac:spMk id="2" creationId="{8EBDA861-4FFE-42B4-96FC-A95E90C18FF9}"/>
          </ac:spMkLst>
        </pc:spChg>
        <pc:spChg chg="mod">
          <ac:chgData name="Natan, Eetay" userId="a2a398ac-8758-443a-8974-2040888d00a3" providerId="ADAL" clId="{ADD06F50-EA48-4CE6-A2C4-DAC95A9404F2}" dt="2020-10-16T14:31:52.267" v="12856" actId="27636"/>
          <ac:spMkLst>
            <pc:docMk/>
            <pc:sldMk cId="3873234554" sldId="7103"/>
            <ac:spMk id="3" creationId="{B0151AD4-C7A5-447E-AB44-7A6E0D4DF7A9}"/>
          </ac:spMkLst>
        </pc:spChg>
        <pc:spChg chg="del">
          <ac:chgData name="Natan, Eetay" userId="a2a398ac-8758-443a-8974-2040888d00a3" providerId="ADAL" clId="{ADD06F50-EA48-4CE6-A2C4-DAC95A9404F2}" dt="2020-10-02T13:27:53.805" v="11008" actId="478"/>
          <ac:spMkLst>
            <pc:docMk/>
            <pc:sldMk cId="3873234554" sldId="7103"/>
            <ac:spMk id="4" creationId="{BE91AFAA-392B-4F5B-BE0C-38266988AD84}"/>
          </ac:spMkLst>
        </pc:spChg>
        <pc:spChg chg="add mod">
          <ac:chgData name="Natan, Eetay" userId="a2a398ac-8758-443a-8974-2040888d00a3" providerId="ADAL" clId="{ADD06F50-EA48-4CE6-A2C4-DAC95A9404F2}" dt="2020-10-02T13:33:31.811" v="11175" actId="114"/>
          <ac:spMkLst>
            <pc:docMk/>
            <pc:sldMk cId="3873234554" sldId="7103"/>
            <ac:spMk id="6" creationId="{4BCFB576-0A11-4DEB-8970-E65132CB8C11}"/>
          </ac:spMkLst>
        </pc:spChg>
        <pc:spChg chg="add mod">
          <ac:chgData name="Natan, Eetay" userId="a2a398ac-8758-443a-8974-2040888d00a3" providerId="ADAL" clId="{ADD06F50-EA48-4CE6-A2C4-DAC95A9404F2}" dt="2020-10-02T13:00:51.919" v="10538" actId="1076"/>
          <ac:spMkLst>
            <pc:docMk/>
            <pc:sldMk cId="3873234554" sldId="7103"/>
            <ac:spMk id="10" creationId="{B3DFD4FC-7F08-4D04-BE8D-0AF5FBE420B0}"/>
          </ac:spMkLst>
        </pc:spChg>
        <pc:spChg chg="add mod">
          <ac:chgData name="Natan, Eetay" userId="a2a398ac-8758-443a-8974-2040888d00a3" providerId="ADAL" clId="{ADD06F50-EA48-4CE6-A2C4-DAC95A9404F2}" dt="2020-10-02T13:23:32.536" v="10925" actId="1076"/>
          <ac:spMkLst>
            <pc:docMk/>
            <pc:sldMk cId="3873234554" sldId="7103"/>
            <ac:spMk id="14" creationId="{A5135F9D-111B-4E5D-BB87-16998BCA319F}"/>
          </ac:spMkLst>
        </pc:spChg>
        <pc:spChg chg="add mod ord">
          <ac:chgData name="Natan, Eetay" userId="a2a398ac-8758-443a-8974-2040888d00a3" providerId="ADAL" clId="{ADD06F50-EA48-4CE6-A2C4-DAC95A9404F2}" dt="2020-10-02T13:24:27.018" v="10936" actId="108"/>
          <ac:spMkLst>
            <pc:docMk/>
            <pc:sldMk cId="3873234554" sldId="7103"/>
            <ac:spMk id="19" creationId="{7B82310B-2C91-4C3C-84E5-8D6F38BA8445}"/>
          </ac:spMkLst>
        </pc:spChg>
        <pc:spChg chg="add mod">
          <ac:chgData name="Natan, Eetay" userId="a2a398ac-8758-443a-8974-2040888d00a3" providerId="ADAL" clId="{ADD06F50-EA48-4CE6-A2C4-DAC95A9404F2}" dt="2020-10-02T13:23:32.536" v="10925" actId="1076"/>
          <ac:spMkLst>
            <pc:docMk/>
            <pc:sldMk cId="3873234554" sldId="7103"/>
            <ac:spMk id="20" creationId="{F0FBF8C6-574F-483A-B592-260BEE7266A8}"/>
          </ac:spMkLst>
        </pc:spChg>
        <pc:spChg chg="add mod">
          <ac:chgData name="Natan, Eetay" userId="a2a398ac-8758-443a-8974-2040888d00a3" providerId="ADAL" clId="{ADD06F50-EA48-4CE6-A2C4-DAC95A9404F2}" dt="2020-10-02T13:23:32.536" v="10925" actId="1076"/>
          <ac:spMkLst>
            <pc:docMk/>
            <pc:sldMk cId="3873234554" sldId="7103"/>
            <ac:spMk id="23" creationId="{90184237-79EB-4E9C-9A34-BC28F2773119}"/>
          </ac:spMkLst>
        </pc:spChg>
        <pc:spChg chg="add del mod">
          <ac:chgData name="Natan, Eetay" userId="a2a398ac-8758-443a-8974-2040888d00a3" providerId="ADAL" clId="{ADD06F50-EA48-4CE6-A2C4-DAC95A9404F2}" dt="2020-10-02T13:07:53.940" v="10684" actId="478"/>
          <ac:spMkLst>
            <pc:docMk/>
            <pc:sldMk cId="3873234554" sldId="7103"/>
            <ac:spMk id="28" creationId="{F35DC356-0229-4AA4-9644-18E3298B6D95}"/>
          </ac:spMkLst>
        </pc:spChg>
        <pc:spChg chg="add mod">
          <ac:chgData name="Natan, Eetay" userId="a2a398ac-8758-443a-8974-2040888d00a3" providerId="ADAL" clId="{ADD06F50-EA48-4CE6-A2C4-DAC95A9404F2}" dt="2020-10-02T13:27:11.687" v="10998" actId="1076"/>
          <ac:spMkLst>
            <pc:docMk/>
            <pc:sldMk cId="3873234554" sldId="7103"/>
            <ac:spMk id="29" creationId="{7A19787D-D7A5-4C86-A660-5EAD7458EEB9}"/>
          </ac:spMkLst>
        </pc:spChg>
        <pc:spChg chg="add del mod">
          <ac:chgData name="Natan, Eetay" userId="a2a398ac-8758-443a-8974-2040888d00a3" providerId="ADAL" clId="{ADD06F50-EA48-4CE6-A2C4-DAC95A9404F2}" dt="2020-10-02T13:27:14.619" v="10999" actId="478"/>
          <ac:spMkLst>
            <pc:docMk/>
            <pc:sldMk cId="3873234554" sldId="7103"/>
            <ac:spMk id="30" creationId="{7272DD9A-1721-41C5-95A5-ECE95C2D2244}"/>
          </ac:spMkLst>
        </pc:spChg>
        <pc:spChg chg="add del mod">
          <ac:chgData name="Natan, Eetay" userId="a2a398ac-8758-443a-8974-2040888d00a3" providerId="ADAL" clId="{ADD06F50-EA48-4CE6-A2C4-DAC95A9404F2}" dt="2020-10-02T13:07:52.048" v="10683" actId="478"/>
          <ac:spMkLst>
            <pc:docMk/>
            <pc:sldMk cId="3873234554" sldId="7103"/>
            <ac:spMk id="31" creationId="{2670848C-368D-4B4F-89E9-93D680F6DA5C}"/>
          </ac:spMkLst>
        </pc:spChg>
        <pc:spChg chg="add mod ord">
          <ac:chgData name="Natan, Eetay" userId="a2a398ac-8758-443a-8974-2040888d00a3" providerId="ADAL" clId="{ADD06F50-EA48-4CE6-A2C4-DAC95A9404F2}" dt="2020-10-02T13:42:37.419" v="11233" actId="20577"/>
          <ac:spMkLst>
            <pc:docMk/>
            <pc:sldMk cId="3873234554" sldId="7103"/>
            <ac:spMk id="34" creationId="{01EBC836-A9A2-4AC0-9A88-60BEA0EE7E45}"/>
          </ac:spMkLst>
        </pc:spChg>
        <pc:spChg chg="add del mod">
          <ac:chgData name="Natan, Eetay" userId="a2a398ac-8758-443a-8974-2040888d00a3" providerId="ADAL" clId="{ADD06F50-EA48-4CE6-A2C4-DAC95A9404F2}" dt="2020-10-02T13:23:18.180" v="10924" actId="478"/>
          <ac:spMkLst>
            <pc:docMk/>
            <pc:sldMk cId="3873234554" sldId="7103"/>
            <ac:spMk id="36" creationId="{BD112FD6-F277-42A7-A88D-F42B31D99B52}"/>
          </ac:spMkLst>
        </pc:spChg>
        <pc:spChg chg="add mod">
          <ac:chgData name="Natan, Eetay" userId="a2a398ac-8758-443a-8974-2040888d00a3" providerId="ADAL" clId="{ADD06F50-EA48-4CE6-A2C4-DAC95A9404F2}" dt="2020-10-02T13:32:39.958" v="11167" actId="208"/>
          <ac:spMkLst>
            <pc:docMk/>
            <pc:sldMk cId="3873234554" sldId="7103"/>
            <ac:spMk id="37" creationId="{33E1EAC6-0D47-4FB0-B81B-E4E097450D4D}"/>
          </ac:spMkLst>
        </pc:spChg>
        <pc:spChg chg="add mod">
          <ac:chgData name="Natan, Eetay" userId="a2a398ac-8758-443a-8974-2040888d00a3" providerId="ADAL" clId="{ADD06F50-EA48-4CE6-A2C4-DAC95A9404F2}" dt="2020-10-02T13:24:30.027" v="10937" actId="108"/>
          <ac:spMkLst>
            <pc:docMk/>
            <pc:sldMk cId="3873234554" sldId="7103"/>
            <ac:spMk id="38" creationId="{E0DC847A-F42F-4D89-A437-453949A77740}"/>
          </ac:spMkLst>
        </pc:spChg>
        <pc:spChg chg="add del mod">
          <ac:chgData name="Natan, Eetay" userId="a2a398ac-8758-443a-8974-2040888d00a3" providerId="ADAL" clId="{ADD06F50-EA48-4CE6-A2C4-DAC95A9404F2}" dt="2020-10-02T13:23:54.587" v="10928" actId="478"/>
          <ac:spMkLst>
            <pc:docMk/>
            <pc:sldMk cId="3873234554" sldId="7103"/>
            <ac:spMk id="39" creationId="{5800702C-8542-41B1-A671-8227D791F461}"/>
          </ac:spMkLst>
        </pc:spChg>
        <pc:spChg chg="add mod">
          <ac:chgData name="Natan, Eetay" userId="a2a398ac-8758-443a-8974-2040888d00a3" providerId="ADAL" clId="{ADD06F50-EA48-4CE6-A2C4-DAC95A9404F2}" dt="2020-10-02T13:26:19.038" v="10991" actId="1076"/>
          <ac:spMkLst>
            <pc:docMk/>
            <pc:sldMk cId="3873234554" sldId="7103"/>
            <ac:spMk id="40" creationId="{72267367-7B6C-4AF9-9A96-6EF1E2FBBEFB}"/>
          </ac:spMkLst>
        </pc:spChg>
        <pc:spChg chg="add del mod">
          <ac:chgData name="Natan, Eetay" userId="a2a398ac-8758-443a-8974-2040888d00a3" providerId="ADAL" clId="{ADD06F50-EA48-4CE6-A2C4-DAC95A9404F2}" dt="2020-10-02T13:24:07.620" v="10931" actId="478"/>
          <ac:spMkLst>
            <pc:docMk/>
            <pc:sldMk cId="3873234554" sldId="7103"/>
            <ac:spMk id="42" creationId="{C59787A4-AF9E-41ED-9621-94D9C656C4B4}"/>
          </ac:spMkLst>
        </pc:spChg>
        <pc:spChg chg="add mod">
          <ac:chgData name="Natan, Eetay" userId="a2a398ac-8758-443a-8974-2040888d00a3" providerId="ADAL" clId="{ADD06F50-EA48-4CE6-A2C4-DAC95A9404F2}" dt="2020-10-02T13:24:23.734" v="10935" actId="242"/>
          <ac:spMkLst>
            <pc:docMk/>
            <pc:sldMk cId="3873234554" sldId="7103"/>
            <ac:spMk id="43" creationId="{0F27CED9-201A-4120-BA29-869A191D70CB}"/>
          </ac:spMkLst>
        </pc:spChg>
        <pc:spChg chg="add mod">
          <ac:chgData name="Natan, Eetay" userId="a2a398ac-8758-443a-8974-2040888d00a3" providerId="ADAL" clId="{ADD06F50-EA48-4CE6-A2C4-DAC95A9404F2}" dt="2020-10-02T13:25:10.097" v="10954" actId="207"/>
          <ac:spMkLst>
            <pc:docMk/>
            <pc:sldMk cId="3873234554" sldId="7103"/>
            <ac:spMk id="44" creationId="{6FFA1362-19AA-4098-878E-4E8A7D598602}"/>
          </ac:spMkLst>
        </pc:spChg>
        <pc:spChg chg="add del mod">
          <ac:chgData name="Natan, Eetay" userId="a2a398ac-8758-443a-8974-2040888d00a3" providerId="ADAL" clId="{ADD06F50-EA48-4CE6-A2C4-DAC95A9404F2}" dt="2020-10-02T13:28:46.586" v="11054" actId="478"/>
          <ac:spMkLst>
            <pc:docMk/>
            <pc:sldMk cId="3873234554" sldId="7103"/>
            <ac:spMk id="65" creationId="{3F0C7D87-21CD-4F16-BB35-7967B6112F78}"/>
          </ac:spMkLst>
        </pc:spChg>
        <pc:spChg chg="add mod">
          <ac:chgData name="Natan, Eetay" userId="a2a398ac-8758-443a-8974-2040888d00a3" providerId="ADAL" clId="{ADD06F50-EA48-4CE6-A2C4-DAC95A9404F2}" dt="2020-10-02T13:34:11.305" v="11178" actId="1582"/>
          <ac:spMkLst>
            <pc:docMk/>
            <pc:sldMk cId="3873234554" sldId="7103"/>
            <ac:spMk id="66" creationId="{30A4B70C-B429-4B20-8798-9F04158EB123}"/>
          </ac:spMkLst>
        </pc:spChg>
        <pc:spChg chg="add mod">
          <ac:chgData name="Natan, Eetay" userId="a2a398ac-8758-443a-8974-2040888d00a3" providerId="ADAL" clId="{ADD06F50-EA48-4CE6-A2C4-DAC95A9404F2}" dt="2020-10-02T13:34:16.685" v="11180" actId="108"/>
          <ac:spMkLst>
            <pc:docMk/>
            <pc:sldMk cId="3873234554" sldId="7103"/>
            <ac:spMk id="67" creationId="{FE1CA18B-C50C-4B2A-9CFB-6CE8F26A0C57}"/>
          </ac:spMkLst>
        </pc:spChg>
        <pc:spChg chg="add mod">
          <ac:chgData name="Natan, Eetay" userId="a2a398ac-8758-443a-8974-2040888d00a3" providerId="ADAL" clId="{ADD06F50-EA48-4CE6-A2C4-DAC95A9404F2}" dt="2020-10-02T13:34:14.389" v="11179" actId="108"/>
          <ac:spMkLst>
            <pc:docMk/>
            <pc:sldMk cId="3873234554" sldId="7103"/>
            <ac:spMk id="2066" creationId="{2F2459A7-610F-4B0F-9A25-056117AA1DA4}"/>
          </ac:spMkLst>
        </pc:spChg>
        <pc:picChg chg="add mod">
          <ac:chgData name="Natan, Eetay" userId="a2a398ac-8758-443a-8974-2040888d00a3" providerId="ADAL" clId="{ADD06F50-EA48-4CE6-A2C4-DAC95A9404F2}" dt="2020-10-02T13:27:11.687" v="10998" actId="1076"/>
          <ac:picMkLst>
            <pc:docMk/>
            <pc:sldMk cId="3873234554" sldId="7103"/>
            <ac:picMk id="5" creationId="{9FB9F5EE-E9C2-47DB-8F31-0F44C3E4D883}"/>
          </ac:picMkLst>
        </pc:picChg>
        <pc:picChg chg="add mod">
          <ac:chgData name="Natan, Eetay" userId="a2a398ac-8758-443a-8974-2040888d00a3" providerId="ADAL" clId="{ADD06F50-EA48-4CE6-A2C4-DAC95A9404F2}" dt="2020-10-02T13:38:04.427" v="11195" actId="1076"/>
          <ac:picMkLst>
            <pc:docMk/>
            <pc:sldMk cId="3873234554" sldId="7103"/>
            <ac:picMk id="28" creationId="{E3BA1359-79E2-444C-BEFD-553BACEC6C0E}"/>
          </ac:picMkLst>
        </pc:picChg>
        <pc:picChg chg="add mod">
          <ac:chgData name="Natan, Eetay" userId="a2a398ac-8758-443a-8974-2040888d00a3" providerId="ADAL" clId="{ADD06F50-EA48-4CE6-A2C4-DAC95A9404F2}" dt="2020-10-02T13:38:08.709" v="11197" actId="1076"/>
          <ac:picMkLst>
            <pc:docMk/>
            <pc:sldMk cId="3873234554" sldId="7103"/>
            <ac:picMk id="30" creationId="{3FC274C7-FF67-4F97-88B8-C1F2ACB7928E}"/>
          </ac:picMkLst>
        </pc:picChg>
        <pc:picChg chg="add del">
          <ac:chgData name="Natan, Eetay" userId="a2a398ac-8758-443a-8974-2040888d00a3" providerId="ADAL" clId="{ADD06F50-EA48-4CE6-A2C4-DAC95A9404F2}" dt="2020-10-02T13:18:17.064" v="10847"/>
          <ac:picMkLst>
            <pc:docMk/>
            <pc:sldMk cId="3873234554" sldId="7103"/>
            <ac:picMk id="2048" creationId="{070CA47F-4F43-4E8D-BC9C-EB1E382D17E9}"/>
          </ac:picMkLst>
        </pc:picChg>
        <pc:picChg chg="add mod">
          <ac:chgData name="Natan, Eetay" userId="a2a398ac-8758-443a-8974-2040888d00a3" providerId="ADAL" clId="{ADD06F50-EA48-4CE6-A2C4-DAC95A9404F2}" dt="2020-10-02T13:32:09.123" v="11161" actId="1582"/>
          <ac:picMkLst>
            <pc:docMk/>
            <pc:sldMk cId="3873234554" sldId="7103"/>
            <ac:picMk id="2050" creationId="{604B71EA-0E68-4F12-8AD1-DF9374FFDF3E}"/>
          </ac:picMkLst>
        </pc:picChg>
        <pc:picChg chg="add mod">
          <ac:chgData name="Natan, Eetay" userId="a2a398ac-8758-443a-8974-2040888d00a3" providerId="ADAL" clId="{ADD06F50-EA48-4CE6-A2C4-DAC95A9404F2}" dt="2020-10-02T13:27:38.734" v="11006" actId="1076"/>
          <ac:picMkLst>
            <pc:docMk/>
            <pc:sldMk cId="3873234554" sldId="7103"/>
            <ac:picMk id="2052" creationId="{F87DD118-EF2E-4463-B833-4C4D59915949}"/>
          </ac:picMkLst>
        </pc:picChg>
        <pc:cxnChg chg="add mod">
          <ac:chgData name="Natan, Eetay" userId="a2a398ac-8758-443a-8974-2040888d00a3" providerId="ADAL" clId="{ADD06F50-EA48-4CE6-A2C4-DAC95A9404F2}" dt="2020-10-02T13:33:25.012" v="11174" actId="14100"/>
          <ac:cxnSpMkLst>
            <pc:docMk/>
            <pc:sldMk cId="3873234554" sldId="7103"/>
            <ac:cxnSpMk id="8" creationId="{242DE592-B3E8-46CF-A721-2E0933865DDC}"/>
          </ac:cxnSpMkLst>
        </pc:cxnChg>
        <pc:cxnChg chg="add del mod">
          <ac:chgData name="Natan, Eetay" userId="a2a398ac-8758-443a-8974-2040888d00a3" providerId="ADAL" clId="{ADD06F50-EA48-4CE6-A2C4-DAC95A9404F2}" dt="2020-10-02T13:29:15.747" v="11079" actId="478"/>
          <ac:cxnSpMkLst>
            <pc:docMk/>
            <pc:sldMk cId="3873234554" sldId="7103"/>
            <ac:cxnSpMk id="13" creationId="{C94A7EB5-C7AE-4F76-A65C-D6FF37BA9752}"/>
          </ac:cxnSpMkLst>
        </pc:cxnChg>
        <pc:cxnChg chg="add del mod">
          <ac:chgData name="Natan, Eetay" userId="a2a398ac-8758-443a-8974-2040888d00a3" providerId="ADAL" clId="{ADD06F50-EA48-4CE6-A2C4-DAC95A9404F2}" dt="2020-10-02T13:35:29.277" v="11187" actId="478"/>
          <ac:cxnSpMkLst>
            <pc:docMk/>
            <pc:sldMk cId="3873234554" sldId="7103"/>
            <ac:cxnSpMk id="17" creationId="{1B5FC7AB-B7E8-4F37-A8B0-DA6EC9C44E75}"/>
          </ac:cxnSpMkLst>
        </pc:cxnChg>
        <pc:cxnChg chg="add mod">
          <ac:chgData name="Natan, Eetay" userId="a2a398ac-8758-443a-8974-2040888d00a3" providerId="ADAL" clId="{ADD06F50-EA48-4CE6-A2C4-DAC95A9404F2}" dt="2020-10-02T13:23:32.536" v="10925" actId="1076"/>
          <ac:cxnSpMkLst>
            <pc:docMk/>
            <pc:sldMk cId="3873234554" sldId="7103"/>
            <ac:cxnSpMk id="22" creationId="{F152E3C2-D2CD-46B1-957D-84A32B6EAF07}"/>
          </ac:cxnSpMkLst>
        </pc:cxnChg>
        <pc:cxnChg chg="add del mod">
          <ac:chgData name="Natan, Eetay" userId="a2a398ac-8758-443a-8974-2040888d00a3" providerId="ADAL" clId="{ADD06F50-EA48-4CE6-A2C4-DAC95A9404F2}" dt="2020-10-02T13:23:56.503" v="10929" actId="478"/>
          <ac:cxnSpMkLst>
            <pc:docMk/>
            <pc:sldMk cId="3873234554" sldId="7103"/>
            <ac:cxnSpMk id="41" creationId="{EEC3F3F0-8F0F-47B1-AF8D-77482E88D7C8}"/>
          </ac:cxnSpMkLst>
        </pc:cxnChg>
        <pc:cxnChg chg="add mod">
          <ac:chgData name="Natan, Eetay" userId="a2a398ac-8758-443a-8974-2040888d00a3" providerId="ADAL" clId="{ADD06F50-EA48-4CE6-A2C4-DAC95A9404F2}" dt="2020-10-02T13:26:22.024" v="10992" actId="14100"/>
          <ac:cxnSpMkLst>
            <pc:docMk/>
            <pc:sldMk cId="3873234554" sldId="7103"/>
            <ac:cxnSpMk id="45" creationId="{96C82EED-8C4F-4757-8D7C-4FFC91B7E16F}"/>
          </ac:cxnSpMkLst>
        </pc:cxnChg>
        <pc:cxnChg chg="add del">
          <ac:chgData name="Natan, Eetay" userId="a2a398ac-8758-443a-8974-2040888d00a3" providerId="ADAL" clId="{ADD06F50-EA48-4CE6-A2C4-DAC95A9404F2}" dt="2020-10-02T13:25:30.260" v="10959" actId="478"/>
          <ac:cxnSpMkLst>
            <pc:docMk/>
            <pc:sldMk cId="3873234554" sldId="7103"/>
            <ac:cxnSpMk id="48" creationId="{29647420-148F-492C-91F7-C9292CF909A7}"/>
          </ac:cxnSpMkLst>
        </pc:cxnChg>
        <pc:cxnChg chg="add del mod">
          <ac:chgData name="Natan, Eetay" userId="a2a398ac-8758-443a-8974-2040888d00a3" providerId="ADAL" clId="{ADD06F50-EA48-4CE6-A2C4-DAC95A9404F2}" dt="2020-10-02T13:35:40.606" v="11191" actId="478"/>
          <ac:cxnSpMkLst>
            <pc:docMk/>
            <pc:sldMk cId="3873234554" sldId="7103"/>
            <ac:cxnSpMk id="49" creationId="{0DC79AEA-DD21-46C0-A996-2F15D44A62B4}"/>
          </ac:cxnSpMkLst>
        </pc:cxnChg>
        <pc:cxnChg chg="add del mod">
          <ac:chgData name="Natan, Eetay" userId="a2a398ac-8758-443a-8974-2040888d00a3" providerId="ADAL" clId="{ADD06F50-EA48-4CE6-A2C4-DAC95A9404F2}" dt="2020-10-02T13:35:15.806" v="11183" actId="478"/>
          <ac:cxnSpMkLst>
            <pc:docMk/>
            <pc:sldMk cId="3873234554" sldId="7103"/>
            <ac:cxnSpMk id="58" creationId="{6FBFEAD1-209C-4E91-B2E2-55644A33C50E}"/>
          </ac:cxnSpMkLst>
        </pc:cxnChg>
        <pc:cxnChg chg="add mod">
          <ac:chgData name="Natan, Eetay" userId="a2a398ac-8758-443a-8974-2040888d00a3" providerId="ADAL" clId="{ADD06F50-EA48-4CE6-A2C4-DAC95A9404F2}" dt="2020-10-02T13:35:27.554" v="11186" actId="14100"/>
          <ac:cxnSpMkLst>
            <pc:docMk/>
            <pc:sldMk cId="3873234554" sldId="7103"/>
            <ac:cxnSpMk id="72" creationId="{5741E0D5-66B1-45D0-8AF0-F7B884C7D56D}"/>
          </ac:cxnSpMkLst>
        </pc:cxnChg>
        <pc:cxnChg chg="add mod">
          <ac:chgData name="Natan, Eetay" userId="a2a398ac-8758-443a-8974-2040888d00a3" providerId="ADAL" clId="{ADD06F50-EA48-4CE6-A2C4-DAC95A9404F2}" dt="2020-10-02T13:35:46.670" v="11192" actId="14100"/>
          <ac:cxnSpMkLst>
            <pc:docMk/>
            <pc:sldMk cId="3873234554" sldId="7103"/>
            <ac:cxnSpMk id="75" creationId="{1D375661-0E48-4AE5-91B6-6C101AF58F4A}"/>
          </ac:cxnSpMkLst>
        </pc:cxnChg>
        <pc:cxnChg chg="add mod">
          <ac:chgData name="Natan, Eetay" userId="a2a398ac-8758-443a-8974-2040888d00a3" providerId="ADAL" clId="{ADD06F50-EA48-4CE6-A2C4-DAC95A9404F2}" dt="2020-10-02T13:35:13.484" v="11182" actId="108"/>
          <ac:cxnSpMkLst>
            <pc:docMk/>
            <pc:sldMk cId="3873234554" sldId="7103"/>
            <ac:cxnSpMk id="2070" creationId="{721BE70C-2AA4-4E0E-A301-A1F1A937AE59}"/>
          </ac:cxnSpMkLst>
        </pc:cxnChg>
      </pc:sldChg>
      <pc:sldChg chg="addSp delSp modSp add">
        <pc:chgData name="Natan, Eetay" userId="a2a398ac-8758-443a-8974-2040888d00a3" providerId="ADAL" clId="{ADD06F50-EA48-4CE6-A2C4-DAC95A9404F2}" dt="2020-10-16T14:31:52.097" v="12839" actId="27636"/>
        <pc:sldMkLst>
          <pc:docMk/>
          <pc:sldMk cId="1646811184" sldId="7104"/>
        </pc:sldMkLst>
        <pc:spChg chg="add mod ord">
          <ac:chgData name="Natan, Eetay" userId="a2a398ac-8758-443a-8974-2040888d00a3" providerId="ADAL" clId="{ADD06F50-EA48-4CE6-A2C4-DAC95A9404F2}" dt="2020-10-03T10:03:26.821" v="12688" actId="14100"/>
          <ac:spMkLst>
            <pc:docMk/>
            <pc:sldMk cId="1646811184" sldId="7104"/>
            <ac:spMk id="2" creationId="{4EC8DFCC-9814-49C0-B499-27F1F24D8A27}"/>
          </ac:spMkLst>
        </pc:spChg>
        <pc:spChg chg="mod">
          <ac:chgData name="Natan, Eetay" userId="a2a398ac-8758-443a-8974-2040888d00a3" providerId="ADAL" clId="{ADD06F50-EA48-4CE6-A2C4-DAC95A9404F2}" dt="2020-10-16T14:31:52.097" v="12839" actId="27636"/>
          <ac:spMkLst>
            <pc:docMk/>
            <pc:sldMk cId="1646811184" sldId="7104"/>
            <ac:spMk id="3" creationId="{3D34A549-5724-45CE-B181-E0E3BD2318B3}"/>
          </ac:spMkLst>
        </pc:spChg>
        <pc:spChg chg="mod">
          <ac:chgData name="Natan, Eetay" userId="a2a398ac-8758-443a-8974-2040888d00a3" providerId="ADAL" clId="{ADD06F50-EA48-4CE6-A2C4-DAC95A9404F2}" dt="2020-10-03T10:08:46.312" v="12805" actId="1035"/>
          <ac:spMkLst>
            <pc:docMk/>
            <pc:sldMk cId="1646811184" sldId="7104"/>
            <ac:spMk id="29" creationId="{5E2A3BA4-A9BB-47A5-B83F-971E6E4EF1F5}"/>
          </ac:spMkLst>
        </pc:spChg>
        <pc:spChg chg="add mod">
          <ac:chgData name="Natan, Eetay" userId="a2a398ac-8758-443a-8974-2040888d00a3" providerId="ADAL" clId="{ADD06F50-EA48-4CE6-A2C4-DAC95A9404F2}" dt="2020-10-03T10:00:06.366" v="12654" actId="1076"/>
          <ac:spMkLst>
            <pc:docMk/>
            <pc:sldMk cId="1646811184" sldId="7104"/>
            <ac:spMk id="30" creationId="{F1535C11-21C4-4041-92C9-FD76611B8B5B}"/>
          </ac:spMkLst>
        </pc:spChg>
        <pc:spChg chg="add mod">
          <ac:chgData name="Natan, Eetay" userId="a2a398ac-8758-443a-8974-2040888d00a3" providerId="ADAL" clId="{ADD06F50-EA48-4CE6-A2C4-DAC95A9404F2}" dt="2020-10-03T10:10:30.304" v="12819" actId="20577"/>
          <ac:spMkLst>
            <pc:docMk/>
            <pc:sldMk cId="1646811184" sldId="7104"/>
            <ac:spMk id="31" creationId="{CE566AC4-E948-4178-BDF2-7D942A70733C}"/>
          </ac:spMkLst>
        </pc:spChg>
        <pc:spChg chg="add mod">
          <ac:chgData name="Natan, Eetay" userId="a2a398ac-8758-443a-8974-2040888d00a3" providerId="ADAL" clId="{ADD06F50-EA48-4CE6-A2C4-DAC95A9404F2}" dt="2020-10-03T10:10:22.706" v="12817" actId="20577"/>
          <ac:spMkLst>
            <pc:docMk/>
            <pc:sldMk cId="1646811184" sldId="7104"/>
            <ac:spMk id="34" creationId="{9DAD093B-4C13-49BB-ABE3-2D2DB2EF1CD4}"/>
          </ac:spMkLst>
        </pc:spChg>
        <pc:spChg chg="add mod">
          <ac:chgData name="Natan, Eetay" userId="a2a398ac-8758-443a-8974-2040888d00a3" providerId="ADAL" clId="{ADD06F50-EA48-4CE6-A2C4-DAC95A9404F2}" dt="2020-10-03T10:10:39.438" v="12821" actId="20577"/>
          <ac:spMkLst>
            <pc:docMk/>
            <pc:sldMk cId="1646811184" sldId="7104"/>
            <ac:spMk id="35" creationId="{14C87BE4-9A5D-4937-B425-6D6E7655FEC5}"/>
          </ac:spMkLst>
        </pc:spChg>
        <pc:spChg chg="add mod ord">
          <ac:chgData name="Natan, Eetay" userId="a2a398ac-8758-443a-8974-2040888d00a3" providerId="ADAL" clId="{ADD06F50-EA48-4CE6-A2C4-DAC95A9404F2}" dt="2020-10-03T10:08:57.804" v="12807" actId="14100"/>
          <ac:spMkLst>
            <pc:docMk/>
            <pc:sldMk cId="1646811184" sldId="7104"/>
            <ac:spMk id="36" creationId="{6F81AE41-FDEA-43FC-9153-C4D967DF2257}"/>
          </ac:spMkLst>
        </pc:spChg>
        <pc:spChg chg="add mod ord">
          <ac:chgData name="Natan, Eetay" userId="a2a398ac-8758-443a-8974-2040888d00a3" providerId="ADAL" clId="{ADD06F50-EA48-4CE6-A2C4-DAC95A9404F2}" dt="2020-10-03T10:06:00.563" v="12725" actId="14100"/>
          <ac:spMkLst>
            <pc:docMk/>
            <pc:sldMk cId="1646811184" sldId="7104"/>
            <ac:spMk id="37" creationId="{0A21D337-F46E-40C0-8AE3-8B7B33995326}"/>
          </ac:spMkLst>
        </pc:spChg>
        <pc:spChg chg="mod">
          <ac:chgData name="Natan, Eetay" userId="a2a398ac-8758-443a-8974-2040888d00a3" providerId="ADAL" clId="{ADD06F50-EA48-4CE6-A2C4-DAC95A9404F2}" dt="2020-10-03T10:07:20.769" v="12751" actId="1036"/>
          <ac:spMkLst>
            <pc:docMk/>
            <pc:sldMk cId="1646811184" sldId="7104"/>
            <ac:spMk id="38" creationId="{54B33FEF-A88A-468C-9DD6-A4A4EB16945C}"/>
          </ac:spMkLst>
        </pc:spChg>
        <pc:spChg chg="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39" creationId="{BB794218-1CE2-40AF-8AC2-86BC034A09E8}"/>
          </ac:spMkLst>
        </pc:spChg>
        <pc:spChg chg="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1" creationId="{9D092E0B-9428-4813-B528-FCA62441BF63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42" creationId="{B23D4300-A5AF-4A47-A392-70D39A599A80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43" creationId="{FF69F548-BB4A-4A64-B4BA-EDB67D212CD2}"/>
          </ac:spMkLst>
        </pc:spChg>
        <pc:spChg chg="mod">
          <ac:chgData name="Natan, Eetay" userId="a2a398ac-8758-443a-8974-2040888d00a3" providerId="ADAL" clId="{ADD06F50-EA48-4CE6-A2C4-DAC95A9404F2}" dt="2020-10-03T10:09:00.048" v="12808" actId="1035"/>
          <ac:spMkLst>
            <pc:docMk/>
            <pc:sldMk cId="1646811184" sldId="7104"/>
            <ac:spMk id="45" creationId="{8852D2B5-B168-4B62-B103-E96AA67A3F3D}"/>
          </ac:spMkLst>
        </pc:spChg>
        <pc:spChg chg="add mod or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7" creationId="{A453C7F7-E5DE-4668-ADD7-F1422E08F079}"/>
          </ac:spMkLst>
        </pc:spChg>
        <pc:spChg chg="add 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8" creationId="{4FDF39B7-9018-4D1A-98FE-E1409070C507}"/>
          </ac:spMkLst>
        </pc:spChg>
        <pc:spChg chg="add 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9" creationId="{492D5087-7740-4A32-A60F-E8227D62E2C8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65" creationId="{89CDC436-AABF-43B0-98BA-1376BD4AA081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66" creationId="{55619881-8F98-4ED6-86BC-6B04AEC7B470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68" creationId="{F7F9AF25-10DB-4CE9-BF8C-99289801EAED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70" creationId="{A7372ACE-586B-45F4-A4DA-2A012DE77733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71" creationId="{1A3E01B6-0103-4DEE-B9F4-A740E726AE9C}"/>
          </ac:spMkLst>
        </pc:spChg>
        <pc:spChg chg="mod">
          <ac:chgData name="Natan, Eetay" userId="a2a398ac-8758-443a-8974-2040888d00a3" providerId="ADAL" clId="{ADD06F50-EA48-4CE6-A2C4-DAC95A9404F2}" dt="2020-10-03T09:58:12.653" v="12632" actId="20577"/>
          <ac:spMkLst>
            <pc:docMk/>
            <pc:sldMk cId="1646811184" sldId="7104"/>
            <ac:spMk id="73" creationId="{7B9520C9-3DB9-4C9B-8792-E61A9C863CD8}"/>
          </ac:spMkLst>
        </pc:spChg>
        <pc:picChg chg="mod">
          <ac:chgData name="Natan, Eetay" userId="a2a398ac-8758-443a-8974-2040888d00a3" providerId="ADAL" clId="{ADD06F50-EA48-4CE6-A2C4-DAC95A9404F2}" dt="2020-10-03T10:08:36.939" v="12802" actId="1036"/>
          <ac:picMkLst>
            <pc:docMk/>
            <pc:sldMk cId="1646811184" sldId="7104"/>
            <ac:picMk id="26" creationId="{A5994E84-C3E2-4843-B2FD-2543DF956E87}"/>
          </ac:picMkLst>
        </pc:picChg>
        <pc:picChg chg="add mod">
          <ac:chgData name="Natan, Eetay" userId="a2a398ac-8758-443a-8974-2040888d00a3" providerId="ADAL" clId="{ADD06F50-EA48-4CE6-A2C4-DAC95A9404F2}" dt="2020-10-03T09:57:55.580" v="12608" actId="14100"/>
          <ac:picMkLst>
            <pc:docMk/>
            <pc:sldMk cId="1646811184" sldId="7104"/>
            <ac:picMk id="28" creationId="{84EF0AD5-47DD-4C3B-984F-B4DA6E8199C8}"/>
          </ac:picMkLst>
        </pc:picChg>
        <pc:picChg chg="mod">
          <ac:chgData name="Natan, Eetay" userId="a2a398ac-8758-443a-8974-2040888d00a3" providerId="ADAL" clId="{ADD06F50-EA48-4CE6-A2C4-DAC95A9404F2}" dt="2020-10-03T10:08:19.305" v="12786" actId="1038"/>
          <ac:picMkLst>
            <pc:docMk/>
            <pc:sldMk cId="1646811184" sldId="7104"/>
            <ac:picMk id="46" creationId="{5A7EE778-98B2-4B6B-B917-B2ABCD15EA50}"/>
          </ac:picMkLst>
        </pc:picChg>
        <pc:picChg chg="mod">
          <ac:chgData name="Natan, Eetay" userId="a2a398ac-8758-443a-8974-2040888d00a3" providerId="ADAL" clId="{ADD06F50-EA48-4CE6-A2C4-DAC95A9404F2}" dt="2020-10-03T10:08:27.848" v="12796" actId="1036"/>
          <ac:picMkLst>
            <pc:docMk/>
            <pc:sldMk cId="1646811184" sldId="7104"/>
            <ac:picMk id="69" creationId="{074E5DE5-BDA8-45FC-B6BC-BCFF0A2B1706}"/>
          </ac:picMkLst>
        </pc:picChg>
        <pc:cxnChg chg="del">
          <ac:chgData name="Natan, Eetay" userId="a2a398ac-8758-443a-8974-2040888d00a3" providerId="ADAL" clId="{ADD06F50-EA48-4CE6-A2C4-DAC95A9404F2}" dt="2020-10-03T10:06:50.241" v="12741" actId="478"/>
          <ac:cxnSpMkLst>
            <pc:docMk/>
            <pc:sldMk cId="1646811184" sldId="7104"/>
            <ac:cxnSpMk id="32" creationId="{04AE738F-DBC8-408F-A42B-85904ED0A3AC}"/>
          </ac:cxnSpMkLst>
        </pc:cxnChg>
        <pc:cxnChg chg="del">
          <ac:chgData name="Natan, Eetay" userId="a2a398ac-8758-443a-8974-2040888d00a3" providerId="ADAL" clId="{ADD06F50-EA48-4CE6-A2C4-DAC95A9404F2}" dt="2020-10-03T10:06:07.619" v="12726" actId="478"/>
          <ac:cxnSpMkLst>
            <pc:docMk/>
            <pc:sldMk cId="1646811184" sldId="7104"/>
            <ac:cxnSpMk id="40" creationId="{420136A1-D3AB-4BCA-9328-312CBE50C13B}"/>
          </ac:cxnSpMkLst>
        </pc:cxnChg>
        <pc:cxnChg chg="del mod ord">
          <ac:chgData name="Natan, Eetay" userId="a2a398ac-8758-443a-8974-2040888d00a3" providerId="ADAL" clId="{ADD06F50-EA48-4CE6-A2C4-DAC95A9404F2}" dt="2020-10-03T10:06:47.741" v="12740" actId="478"/>
          <ac:cxnSpMkLst>
            <pc:docMk/>
            <pc:sldMk cId="1646811184" sldId="7104"/>
            <ac:cxnSpMk id="44" creationId="{64A1C045-3289-4F4F-B4B6-C307FF39BD4A}"/>
          </ac:cxnSpMkLst>
        </pc:cxnChg>
        <pc:cxnChg chg="del">
          <ac:chgData name="Natan, Eetay" userId="a2a398ac-8758-443a-8974-2040888d00a3" providerId="ADAL" clId="{ADD06F50-EA48-4CE6-A2C4-DAC95A9404F2}" dt="2020-10-03T10:06:52.128" v="12742" actId="478"/>
          <ac:cxnSpMkLst>
            <pc:docMk/>
            <pc:sldMk cId="1646811184" sldId="7104"/>
            <ac:cxnSpMk id="52" creationId="{F466959C-7CEC-4322-AFDF-D8D90FE404B7}"/>
          </ac:cxnSpMkLst>
        </pc:cxnChg>
        <pc:cxnChg chg="add del mod">
          <ac:chgData name="Natan, Eetay" userId="a2a398ac-8758-443a-8974-2040888d00a3" providerId="ADAL" clId="{ADD06F50-EA48-4CE6-A2C4-DAC95A9404F2}" dt="2020-10-03T10:06:10.072" v="12727" actId="478"/>
          <ac:cxnSpMkLst>
            <pc:docMk/>
            <pc:sldMk cId="1646811184" sldId="7104"/>
            <ac:cxnSpMk id="53" creationId="{C8057518-FEB6-41F6-882A-C05AA2FBBC85}"/>
          </ac:cxnSpMkLst>
        </pc:cxnChg>
        <pc:cxnChg chg="add mod">
          <ac:chgData name="Natan, Eetay" userId="a2a398ac-8758-443a-8974-2040888d00a3" providerId="ADAL" clId="{ADD06F50-EA48-4CE6-A2C4-DAC95A9404F2}" dt="2020-10-03T10:08:41.745" v="12804" actId="1036"/>
          <ac:cxnSpMkLst>
            <pc:docMk/>
            <pc:sldMk cId="1646811184" sldId="7104"/>
            <ac:cxnSpMk id="54" creationId="{DA9D1607-796E-450B-9B72-291EA4197841}"/>
          </ac:cxnSpMkLst>
        </pc:cxnChg>
        <pc:cxnChg chg="mod ord">
          <ac:chgData name="Natan, Eetay" userId="a2a398ac-8758-443a-8974-2040888d00a3" providerId="ADAL" clId="{ADD06F50-EA48-4CE6-A2C4-DAC95A9404F2}" dt="2020-10-03T10:07:48.486" v="12753" actId="108"/>
          <ac:cxnSpMkLst>
            <pc:docMk/>
            <pc:sldMk cId="1646811184" sldId="7104"/>
            <ac:cxnSpMk id="67" creationId="{E4070626-8B9C-4A34-A337-FEA04E8D2B72}"/>
          </ac:cxnSpMkLst>
        </pc:cxnChg>
      </pc:sldChg>
      <pc:sldChg chg="addSp delSp modSp add del modNotesTx">
        <pc:chgData name="Natan, Eetay" userId="a2a398ac-8758-443a-8974-2040888d00a3" providerId="ADAL" clId="{ADD06F50-EA48-4CE6-A2C4-DAC95A9404F2}" dt="2020-10-03T09:50:10.162" v="12256" actId="2696"/>
        <pc:sldMkLst>
          <pc:docMk/>
          <pc:sldMk cId="1779103037" sldId="7104"/>
        </pc:sldMkLst>
        <pc:spChg chg="del">
          <ac:chgData name="Natan, Eetay" userId="a2a398ac-8758-443a-8974-2040888d00a3" providerId="ADAL" clId="{ADD06F50-EA48-4CE6-A2C4-DAC95A9404F2}" dt="2020-10-03T08:51:41.215" v="11570" actId="478"/>
          <ac:spMkLst>
            <pc:docMk/>
            <pc:sldMk cId="1779103037" sldId="7104"/>
            <ac:spMk id="2" creationId="{3E129AA0-E94D-4CB4-BF1D-013F475A62D0}"/>
          </ac:spMkLst>
        </pc:spChg>
        <pc:spChg chg="mod">
          <ac:chgData name="Natan, Eetay" userId="a2a398ac-8758-443a-8974-2040888d00a3" providerId="ADAL" clId="{ADD06F50-EA48-4CE6-A2C4-DAC95A9404F2}" dt="2020-10-03T09:24:06.586" v="11849" actId="20577"/>
          <ac:spMkLst>
            <pc:docMk/>
            <pc:sldMk cId="1779103037" sldId="7104"/>
            <ac:spMk id="3" creationId="{3D34A549-5724-45CE-B181-E0E3BD2318B3}"/>
          </ac:spMkLst>
        </pc:spChg>
        <pc:spChg chg="del">
          <ac:chgData name="Natan, Eetay" userId="a2a398ac-8758-443a-8974-2040888d00a3" providerId="ADAL" clId="{ADD06F50-EA48-4CE6-A2C4-DAC95A9404F2}" dt="2020-10-03T09:24:20.471" v="11864" actId="478"/>
          <ac:spMkLst>
            <pc:docMk/>
            <pc:sldMk cId="1779103037" sldId="7104"/>
            <ac:spMk id="4" creationId="{1C9A4D55-222D-4217-B804-EAD3C851C165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5" creationId="{6340BE57-6FA5-4522-BD52-2B71CAEBF3B6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6" creationId="{5212A511-523A-4957-AE5A-25774044910D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7" creationId="{0BC261AD-E7CA-4913-A759-237A0C1EFD79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8" creationId="{3A29B35D-2808-47C1-823D-59292A12431B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9" creationId="{80EAB826-EF56-4375-AF7B-E424EEC6C800}"/>
          </ac:spMkLst>
        </pc:spChg>
        <pc:spChg chg="add mod or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0" creationId="{3411253E-57F8-4311-9BA5-7E96F608823C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1" creationId="{693E5F6F-369E-4B77-A7AD-5B5E7CF6932C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4" creationId="{05D2FC68-FBF3-4945-BA6B-5EBCB601CBFA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5" creationId="{26CAB067-4245-43AE-A928-A96008738249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6" creationId="{B89CA351-CC44-4E0E-A104-479D5D759C55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7" creationId="{CF779250-E368-4358-BFD6-73EA0FB3F174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8" creationId="{B2F49A10-D189-4D9A-83B1-7AB07CBF4208}"/>
          </ac:spMkLst>
        </pc:spChg>
        <pc:spChg chg="add del mod">
          <ac:chgData name="Natan, Eetay" userId="a2a398ac-8758-443a-8974-2040888d00a3" providerId="ADAL" clId="{ADD06F50-EA48-4CE6-A2C4-DAC95A9404F2}" dt="2020-10-03T09:17:10.825" v="11761"/>
          <ac:spMkLst>
            <pc:docMk/>
            <pc:sldMk cId="1779103037" sldId="7104"/>
            <ac:spMk id="19" creationId="{3715FFBA-868C-4D39-A843-81AF16127239}"/>
          </ac:spMkLst>
        </pc:spChg>
        <pc:spChg chg="add del mod">
          <ac:chgData name="Natan, Eetay" userId="a2a398ac-8758-443a-8974-2040888d00a3" providerId="ADAL" clId="{ADD06F50-EA48-4CE6-A2C4-DAC95A9404F2}" dt="2020-10-03T09:17:10.825" v="11761"/>
          <ac:spMkLst>
            <pc:docMk/>
            <pc:sldMk cId="1779103037" sldId="7104"/>
            <ac:spMk id="20" creationId="{817F9918-99E1-4F78-84C9-246E234897C6}"/>
          </ac:spMkLst>
        </pc:spChg>
        <pc:spChg chg="add del mod">
          <ac:chgData name="Natan, Eetay" userId="a2a398ac-8758-443a-8974-2040888d00a3" providerId="ADAL" clId="{ADD06F50-EA48-4CE6-A2C4-DAC95A9404F2}" dt="2020-10-03T09:13:37.123" v="11701" actId="478"/>
          <ac:spMkLst>
            <pc:docMk/>
            <pc:sldMk cId="1779103037" sldId="7104"/>
            <ac:spMk id="25" creationId="{D4AB9851-7483-4DCB-BA32-65921E90E097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27" creationId="{284314B5-F60E-412F-BF10-CDE6D3B5E2CD}"/>
          </ac:spMkLst>
        </pc:spChg>
        <pc:spChg chg="add del mod">
          <ac:chgData name="Natan, Eetay" userId="a2a398ac-8758-443a-8974-2040888d00a3" providerId="ADAL" clId="{ADD06F50-EA48-4CE6-A2C4-DAC95A9404F2}" dt="2020-10-03T09:14:34.570" v="11727" actId="478"/>
          <ac:spMkLst>
            <pc:docMk/>
            <pc:sldMk cId="1779103037" sldId="7104"/>
            <ac:spMk id="28" creationId="{64C4BEB4-0E5A-4748-B6C1-F05488D95A9D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29" creationId="{5E2A3BA4-A9BB-47A5-B83F-971E6E4EF1F5}"/>
          </ac:spMkLst>
        </pc:spChg>
        <pc:spChg chg="add del mod">
          <ac:chgData name="Natan, Eetay" userId="a2a398ac-8758-443a-8974-2040888d00a3" providerId="ADAL" clId="{ADD06F50-EA48-4CE6-A2C4-DAC95A9404F2}" dt="2020-10-03T09:14:45.586" v="11735" actId="478"/>
          <ac:spMkLst>
            <pc:docMk/>
            <pc:sldMk cId="1779103037" sldId="7104"/>
            <ac:spMk id="30" creationId="{0B9155D6-B6BD-40C6-887D-F87824F8BA2E}"/>
          </ac:spMkLst>
        </pc:spChg>
        <pc:spChg chg="add del mod">
          <ac:chgData name="Natan, Eetay" userId="a2a398ac-8758-443a-8974-2040888d00a3" providerId="ADAL" clId="{ADD06F50-EA48-4CE6-A2C4-DAC95A9404F2}" dt="2020-10-03T09:14:43.553" v="11734" actId="478"/>
          <ac:spMkLst>
            <pc:docMk/>
            <pc:sldMk cId="1779103037" sldId="7104"/>
            <ac:spMk id="31" creationId="{A42B5AD9-477D-462D-98E0-A17161E9220D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33" creationId="{91BD0FE2-1537-4A00-9839-2AAAEE41D2C2}"/>
          </ac:spMkLst>
        </pc:spChg>
        <pc:spChg chg="add del mod">
          <ac:chgData name="Natan, Eetay" userId="a2a398ac-8758-443a-8974-2040888d00a3" providerId="ADAL" clId="{ADD06F50-EA48-4CE6-A2C4-DAC95A9404F2}" dt="2020-10-03T09:16:04.069" v="11750"/>
          <ac:spMkLst>
            <pc:docMk/>
            <pc:sldMk cId="1779103037" sldId="7104"/>
            <ac:spMk id="34" creationId="{380FC7BE-F6C8-4BC3-B66B-C9F48204F44D}"/>
          </ac:spMkLst>
        </pc:spChg>
        <pc:spChg chg="add del mod">
          <ac:chgData name="Natan, Eetay" userId="a2a398ac-8758-443a-8974-2040888d00a3" providerId="ADAL" clId="{ADD06F50-EA48-4CE6-A2C4-DAC95A9404F2}" dt="2020-10-03T09:16:04.069" v="11750"/>
          <ac:spMkLst>
            <pc:docMk/>
            <pc:sldMk cId="1779103037" sldId="7104"/>
            <ac:spMk id="35" creationId="{5496C564-B7E3-4A04-B705-34245B732FCD}"/>
          </ac:spMkLst>
        </pc:spChg>
        <pc:spChg chg="add del mod">
          <ac:chgData name="Natan, Eetay" userId="a2a398ac-8758-443a-8974-2040888d00a3" providerId="ADAL" clId="{ADD06F50-EA48-4CE6-A2C4-DAC95A9404F2}" dt="2020-10-03T09:16:04.069" v="11750"/>
          <ac:spMkLst>
            <pc:docMk/>
            <pc:sldMk cId="1779103037" sldId="7104"/>
            <ac:spMk id="37" creationId="{807DDB6F-574D-4B5C-8028-A8237699A02C}"/>
          </ac:spMkLst>
        </pc:spChg>
        <pc:spChg chg="add mod topLvl">
          <ac:chgData name="Natan, Eetay" userId="a2a398ac-8758-443a-8974-2040888d00a3" providerId="ADAL" clId="{ADD06F50-EA48-4CE6-A2C4-DAC95A9404F2}" dt="2020-10-03T09:32:59.200" v="12002" actId="1076"/>
          <ac:spMkLst>
            <pc:docMk/>
            <pc:sldMk cId="1779103037" sldId="7104"/>
            <ac:spMk id="38" creationId="{54B33FEF-A88A-468C-9DD6-A4A4EB16945C}"/>
          </ac:spMkLst>
        </pc:spChg>
        <pc:spChg chg="add mod topLvl">
          <ac:chgData name="Natan, Eetay" userId="a2a398ac-8758-443a-8974-2040888d00a3" providerId="ADAL" clId="{ADD06F50-EA48-4CE6-A2C4-DAC95A9404F2}" dt="2020-10-03T09:32:59.200" v="12002" actId="1076"/>
          <ac:spMkLst>
            <pc:docMk/>
            <pc:sldMk cId="1779103037" sldId="7104"/>
            <ac:spMk id="39" creationId="{BB794218-1CE2-40AF-8AC2-86BC034A09E8}"/>
          </ac:spMkLst>
        </pc:spChg>
        <pc:spChg chg="add mod topLvl">
          <ac:chgData name="Natan, Eetay" userId="a2a398ac-8758-443a-8974-2040888d00a3" providerId="ADAL" clId="{ADD06F50-EA48-4CE6-A2C4-DAC95A9404F2}" dt="2020-10-03T09:32:59.200" v="12002" actId="1076"/>
          <ac:spMkLst>
            <pc:docMk/>
            <pc:sldMk cId="1779103037" sldId="7104"/>
            <ac:spMk id="41" creationId="{9D092E0B-9428-4813-B528-FCA62441BF63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42" creationId="{B23D4300-A5AF-4A47-A392-70D39A599A80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43" creationId="{FF69F548-BB4A-4A64-B4BA-EDB67D212CD2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45" creationId="{8852D2B5-B168-4B62-B103-E96AA67A3F3D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48" creationId="{1315A959-A660-41BF-84F5-F69AEA95795A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49" creationId="{E9D1AD8F-588D-461B-8A33-A7391F15D294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50" creationId="{ACC4AA4D-AE2C-4DCF-8600-FA122E1973A8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51" creationId="{06CFB6D8-6DF3-466B-9A0C-FD07E80DD0D8}"/>
          </ac:spMkLst>
        </pc:spChg>
        <pc:spChg chg="add del mod">
          <ac:chgData name="Natan, Eetay" userId="a2a398ac-8758-443a-8974-2040888d00a3" providerId="ADAL" clId="{ADD06F50-EA48-4CE6-A2C4-DAC95A9404F2}" dt="2020-10-03T09:32:02.266" v="11996" actId="478"/>
          <ac:spMkLst>
            <pc:docMk/>
            <pc:sldMk cId="1779103037" sldId="7104"/>
            <ac:spMk id="63" creationId="{D568E0C9-53C0-4C74-BC1E-7A33E4366CA7}"/>
          </ac:spMkLst>
        </pc:spChg>
        <pc:spChg chg="add del mod">
          <ac:chgData name="Natan, Eetay" userId="a2a398ac-8758-443a-8974-2040888d00a3" providerId="ADAL" clId="{ADD06F50-EA48-4CE6-A2C4-DAC95A9404F2}" dt="2020-10-03T09:32:04.512" v="11997" actId="478"/>
          <ac:spMkLst>
            <pc:docMk/>
            <pc:sldMk cId="1779103037" sldId="7104"/>
            <ac:spMk id="64" creationId="{200C03EC-BC33-4289-88B6-5E9203D742BC}"/>
          </ac:spMkLst>
        </pc:spChg>
        <pc:spChg chg="add mod">
          <ac:chgData name="Natan, Eetay" userId="a2a398ac-8758-443a-8974-2040888d00a3" providerId="ADAL" clId="{ADD06F50-EA48-4CE6-A2C4-DAC95A9404F2}" dt="2020-10-03T09:33:04.737" v="12004" actId="1076"/>
          <ac:spMkLst>
            <pc:docMk/>
            <pc:sldMk cId="1779103037" sldId="7104"/>
            <ac:spMk id="65" creationId="{89CDC436-AABF-43B0-98BA-1376BD4AA081}"/>
          </ac:spMkLst>
        </pc:spChg>
        <pc:spChg chg="add mod">
          <ac:chgData name="Natan, Eetay" userId="a2a398ac-8758-443a-8974-2040888d00a3" providerId="ADAL" clId="{ADD06F50-EA48-4CE6-A2C4-DAC95A9404F2}" dt="2020-10-03T09:33:04.737" v="12004" actId="1076"/>
          <ac:spMkLst>
            <pc:docMk/>
            <pc:sldMk cId="1779103037" sldId="7104"/>
            <ac:spMk id="66" creationId="{55619881-8F98-4ED6-86BC-6B04AEC7B470}"/>
          </ac:spMkLst>
        </pc:spChg>
        <pc:spChg chg="add mod">
          <ac:chgData name="Natan, Eetay" userId="a2a398ac-8758-443a-8974-2040888d00a3" providerId="ADAL" clId="{ADD06F50-EA48-4CE6-A2C4-DAC95A9404F2}" dt="2020-10-03T09:33:04.737" v="12004" actId="1076"/>
          <ac:spMkLst>
            <pc:docMk/>
            <pc:sldMk cId="1779103037" sldId="7104"/>
            <ac:spMk id="68" creationId="{F7F9AF25-10DB-4CE9-BF8C-99289801EAED}"/>
          </ac:spMkLst>
        </pc:spChg>
        <pc:spChg chg="add mod">
          <ac:chgData name="Natan, Eetay" userId="a2a398ac-8758-443a-8974-2040888d00a3" providerId="ADAL" clId="{ADD06F50-EA48-4CE6-A2C4-DAC95A9404F2}" dt="2020-10-03T09:33:12.795" v="12006" actId="1076"/>
          <ac:spMkLst>
            <pc:docMk/>
            <pc:sldMk cId="1779103037" sldId="7104"/>
            <ac:spMk id="70" creationId="{A7372ACE-586B-45F4-A4DA-2A012DE77733}"/>
          </ac:spMkLst>
        </pc:spChg>
        <pc:spChg chg="add mod">
          <ac:chgData name="Natan, Eetay" userId="a2a398ac-8758-443a-8974-2040888d00a3" providerId="ADAL" clId="{ADD06F50-EA48-4CE6-A2C4-DAC95A9404F2}" dt="2020-10-03T09:33:26.986" v="12010" actId="1076"/>
          <ac:spMkLst>
            <pc:docMk/>
            <pc:sldMk cId="1779103037" sldId="7104"/>
            <ac:spMk id="71" creationId="{1A3E01B6-0103-4DEE-B9F4-A740E726AE9C}"/>
          </ac:spMkLst>
        </pc:spChg>
        <pc:spChg chg="add mod">
          <ac:chgData name="Natan, Eetay" userId="a2a398ac-8758-443a-8974-2040888d00a3" providerId="ADAL" clId="{ADD06F50-EA48-4CE6-A2C4-DAC95A9404F2}" dt="2020-10-03T09:45:12.211" v="12201" actId="207"/>
          <ac:spMkLst>
            <pc:docMk/>
            <pc:sldMk cId="1779103037" sldId="7104"/>
            <ac:spMk id="73" creationId="{7B9520C9-3DB9-4C9B-8792-E61A9C863CD8}"/>
          </ac:spMkLst>
        </pc:spChg>
        <pc:grpChg chg="add del mod">
          <ac:chgData name="Natan, Eetay" userId="a2a398ac-8758-443a-8974-2040888d00a3" providerId="ADAL" clId="{ADD06F50-EA48-4CE6-A2C4-DAC95A9404F2}" dt="2020-10-03T09:17:35.565" v="11767" actId="165"/>
          <ac:grpSpMkLst>
            <pc:docMk/>
            <pc:sldMk cId="1779103037" sldId="7104"/>
            <ac:grpSpMk id="47" creationId="{9B57A379-958D-455C-BF87-01D1D5AB91DD}"/>
          </ac:grpSpMkLst>
        </pc:grpChg>
        <pc:grpChg chg="add mod">
          <ac:chgData name="Natan, Eetay" userId="a2a398ac-8758-443a-8974-2040888d00a3" providerId="ADAL" clId="{ADD06F50-EA48-4CE6-A2C4-DAC95A9404F2}" dt="2020-10-03T09:17:39.124" v="11769" actId="164"/>
          <ac:grpSpMkLst>
            <pc:docMk/>
            <pc:sldMk cId="1779103037" sldId="7104"/>
            <ac:grpSpMk id="53" creationId="{448FB547-CFAD-45F1-A542-CB0A821F1209}"/>
          </ac:grpSpMkLst>
        </pc:grpChg>
        <pc:grpChg chg="add del mod">
          <ac:chgData name="Natan, Eetay" userId="a2a398ac-8758-443a-8974-2040888d00a3" providerId="ADAL" clId="{ADD06F50-EA48-4CE6-A2C4-DAC95A9404F2}" dt="2020-10-03T09:32:52.382" v="12001" actId="165"/>
          <ac:grpSpMkLst>
            <pc:docMk/>
            <pc:sldMk cId="1779103037" sldId="7104"/>
            <ac:grpSpMk id="54" creationId="{9F4893EC-4F38-40AC-A0D0-2CDA98CBEFA8}"/>
          </ac:grpSpMkLst>
        </pc:grpChg>
        <pc:grpChg chg="add del mod">
          <ac:chgData name="Natan, Eetay" userId="a2a398ac-8758-443a-8974-2040888d00a3" providerId="ADAL" clId="{ADD06F50-EA48-4CE6-A2C4-DAC95A9404F2}" dt="2020-10-03T09:18:54.881" v="11786" actId="165"/>
          <ac:grpSpMkLst>
            <pc:docMk/>
            <pc:sldMk cId="1779103037" sldId="7104"/>
            <ac:grpSpMk id="56" creationId="{AA2AD01E-CED1-44DB-A5B8-923443E4DAED}"/>
          </ac:grpSpMkLst>
        </pc:grpChg>
        <pc:grpChg chg="add del mod">
          <ac:chgData name="Natan, Eetay" userId="a2a398ac-8758-443a-8974-2040888d00a3" providerId="ADAL" clId="{ADD06F50-EA48-4CE6-A2C4-DAC95A9404F2}" dt="2020-10-03T09:19:34.955" v="11792" actId="165"/>
          <ac:grpSpMkLst>
            <pc:docMk/>
            <pc:sldMk cId="1779103037" sldId="7104"/>
            <ac:grpSpMk id="57" creationId="{B3D47DF8-71C8-4164-BD90-A2D58CC8F19B}"/>
          </ac:grpSpMkLst>
        </pc:grpChg>
        <pc:grpChg chg="add del mod">
          <ac:chgData name="Natan, Eetay" userId="a2a398ac-8758-443a-8974-2040888d00a3" providerId="ADAL" clId="{ADD06F50-EA48-4CE6-A2C4-DAC95A9404F2}" dt="2020-10-03T09:21:38.148" v="11811" actId="165"/>
          <ac:grpSpMkLst>
            <pc:docMk/>
            <pc:sldMk cId="1779103037" sldId="7104"/>
            <ac:grpSpMk id="61" creationId="{8F47F688-F9D1-4822-9316-C1B858B8CBB5}"/>
          </ac:grpSpMkLst>
        </pc:grpChg>
        <pc:grpChg chg="add del mod">
          <ac:chgData name="Natan, Eetay" userId="a2a398ac-8758-443a-8974-2040888d00a3" providerId="ADAL" clId="{ADD06F50-EA48-4CE6-A2C4-DAC95A9404F2}" dt="2020-10-03T09:23:32.705" v="11824" actId="478"/>
          <ac:grpSpMkLst>
            <pc:docMk/>
            <pc:sldMk cId="1779103037" sldId="7104"/>
            <ac:grpSpMk id="62" creationId="{516B478F-08D6-4C40-8FC8-FE548F479670}"/>
          </ac:grpSpMkLst>
        </pc:grpChg>
        <pc:picChg chg="add mod topLvl">
          <ac:chgData name="Natan, Eetay" userId="a2a398ac-8758-443a-8974-2040888d00a3" providerId="ADAL" clId="{ADD06F50-EA48-4CE6-A2C4-DAC95A9404F2}" dt="2020-10-03T09:32:52.382" v="12001" actId="165"/>
          <ac:picMkLst>
            <pc:docMk/>
            <pc:sldMk cId="1779103037" sldId="7104"/>
            <ac:picMk id="26" creationId="{A5994E84-C3E2-4843-B2FD-2543DF956E87}"/>
          </ac:picMkLst>
        </pc:picChg>
        <pc:picChg chg="add mod topLvl">
          <ac:chgData name="Natan, Eetay" userId="a2a398ac-8758-443a-8974-2040888d00a3" providerId="ADAL" clId="{ADD06F50-EA48-4CE6-A2C4-DAC95A9404F2}" dt="2020-10-03T09:32:59.200" v="12002" actId="1076"/>
          <ac:picMkLst>
            <pc:docMk/>
            <pc:sldMk cId="1779103037" sldId="7104"/>
            <ac:picMk id="46" creationId="{5A7EE778-98B2-4B6B-B917-B2ABCD15EA50}"/>
          </ac:picMkLst>
        </pc:picChg>
        <pc:picChg chg="add mod topLvl">
          <ac:chgData name="Natan, Eetay" userId="a2a398ac-8758-443a-8974-2040888d00a3" providerId="ADAL" clId="{ADD06F50-EA48-4CE6-A2C4-DAC95A9404F2}" dt="2020-10-03T09:22:44.474" v="11822" actId="164"/>
          <ac:picMkLst>
            <pc:docMk/>
            <pc:sldMk cId="1779103037" sldId="7104"/>
            <ac:picMk id="55" creationId="{D73FF289-54A2-4C04-940A-DA8D5C09485F}"/>
          </ac:picMkLst>
        </pc:picChg>
        <pc:picChg chg="add mod topLvl">
          <ac:chgData name="Natan, Eetay" userId="a2a398ac-8758-443a-8974-2040888d00a3" providerId="ADAL" clId="{ADD06F50-EA48-4CE6-A2C4-DAC95A9404F2}" dt="2020-10-03T09:22:44.474" v="11822" actId="164"/>
          <ac:picMkLst>
            <pc:docMk/>
            <pc:sldMk cId="1779103037" sldId="7104"/>
            <ac:picMk id="58" creationId="{C22C6D3B-F713-455B-8FDC-2A90642B175F}"/>
          </ac:picMkLst>
        </pc:picChg>
        <pc:picChg chg="add mod topLvl">
          <ac:chgData name="Natan, Eetay" userId="a2a398ac-8758-443a-8974-2040888d00a3" providerId="ADAL" clId="{ADD06F50-EA48-4CE6-A2C4-DAC95A9404F2}" dt="2020-10-03T09:22:44.474" v="11822" actId="164"/>
          <ac:picMkLst>
            <pc:docMk/>
            <pc:sldMk cId="1779103037" sldId="7104"/>
            <ac:picMk id="59" creationId="{BFCE305C-927B-473F-84D0-055AFFD9A5C4}"/>
          </ac:picMkLst>
        </pc:picChg>
        <pc:picChg chg="add mod">
          <ac:chgData name="Natan, Eetay" userId="a2a398ac-8758-443a-8974-2040888d00a3" providerId="ADAL" clId="{ADD06F50-EA48-4CE6-A2C4-DAC95A9404F2}" dt="2020-10-03T09:33:04.737" v="12004" actId="1076"/>
          <ac:picMkLst>
            <pc:docMk/>
            <pc:sldMk cId="1779103037" sldId="7104"/>
            <ac:picMk id="69" creationId="{074E5DE5-BDA8-45FC-B6BC-BCFF0A2B1706}"/>
          </ac:picMkLst>
        </pc:picChg>
        <pc:cxnChg chg="add mod topLvl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13" creationId="{0096F8A7-5DFE-49A2-87CC-281C3D17CAD9}"/>
          </ac:cxnSpMkLst>
        </pc:cxnChg>
        <pc:cxnChg chg="add mod topLvl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22" creationId="{34C128FB-104C-4F92-BAF7-864E8642D1A5}"/>
          </ac:cxnSpMkLst>
        </pc:cxnChg>
        <pc:cxnChg chg="add mod topLvl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24" creationId="{283FABDE-E0DB-4F54-B8E0-E0C1A8B30963}"/>
          </ac:cxnSpMkLst>
        </pc:cxnChg>
        <pc:cxnChg chg="add mod topLvl">
          <ac:chgData name="Natan, Eetay" userId="a2a398ac-8758-443a-8974-2040888d00a3" providerId="ADAL" clId="{ADD06F50-EA48-4CE6-A2C4-DAC95A9404F2}" dt="2020-10-03T09:32:52.382" v="12001" actId="165"/>
          <ac:cxnSpMkLst>
            <pc:docMk/>
            <pc:sldMk cId="1779103037" sldId="7104"/>
            <ac:cxnSpMk id="32" creationId="{04AE738F-DBC8-408F-A42B-85904ED0A3AC}"/>
          </ac:cxnSpMkLst>
        </pc:cxnChg>
        <pc:cxnChg chg="add del mod">
          <ac:chgData name="Natan, Eetay" userId="a2a398ac-8758-443a-8974-2040888d00a3" providerId="ADAL" clId="{ADD06F50-EA48-4CE6-A2C4-DAC95A9404F2}" dt="2020-10-03T09:16:04.069" v="11750"/>
          <ac:cxnSpMkLst>
            <pc:docMk/>
            <pc:sldMk cId="1779103037" sldId="7104"/>
            <ac:cxnSpMk id="36" creationId="{E104903C-E6CC-4CB1-A81F-88B4967BD05A}"/>
          </ac:cxnSpMkLst>
        </pc:cxnChg>
        <pc:cxnChg chg="add mod topLvl">
          <ac:chgData name="Natan, Eetay" userId="a2a398ac-8758-443a-8974-2040888d00a3" providerId="ADAL" clId="{ADD06F50-EA48-4CE6-A2C4-DAC95A9404F2}" dt="2020-10-03T09:32:59.200" v="12002" actId="1076"/>
          <ac:cxnSpMkLst>
            <pc:docMk/>
            <pc:sldMk cId="1779103037" sldId="7104"/>
            <ac:cxnSpMk id="40" creationId="{420136A1-D3AB-4BCA-9328-312CBE50C13B}"/>
          </ac:cxnSpMkLst>
        </pc:cxnChg>
        <pc:cxnChg chg="add mod topLvl">
          <ac:chgData name="Natan, Eetay" userId="a2a398ac-8758-443a-8974-2040888d00a3" providerId="ADAL" clId="{ADD06F50-EA48-4CE6-A2C4-DAC95A9404F2}" dt="2020-10-03T09:32:52.382" v="12001" actId="165"/>
          <ac:cxnSpMkLst>
            <pc:docMk/>
            <pc:sldMk cId="1779103037" sldId="7104"/>
            <ac:cxnSpMk id="44" creationId="{64A1C045-3289-4F4F-B4B6-C307FF39BD4A}"/>
          </ac:cxnSpMkLst>
        </pc:cxnChg>
        <pc:cxnChg chg="add mod topLvl">
          <ac:chgData name="Natan, Eetay" userId="a2a398ac-8758-443a-8974-2040888d00a3" providerId="ADAL" clId="{ADD06F50-EA48-4CE6-A2C4-DAC95A9404F2}" dt="2020-10-03T09:32:52.382" v="12001" actId="165"/>
          <ac:cxnSpMkLst>
            <pc:docMk/>
            <pc:sldMk cId="1779103037" sldId="7104"/>
            <ac:cxnSpMk id="52" creationId="{F466959C-7CEC-4322-AFDF-D8D90FE404B7}"/>
          </ac:cxnSpMkLst>
        </pc:cxnChg>
        <pc:cxnChg chg="add mod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60" creationId="{576C3495-68F6-4F09-BF4D-299F9340C639}"/>
          </ac:cxnSpMkLst>
        </pc:cxnChg>
        <pc:cxnChg chg="add mod">
          <ac:chgData name="Natan, Eetay" userId="a2a398ac-8758-443a-8974-2040888d00a3" providerId="ADAL" clId="{ADD06F50-EA48-4CE6-A2C4-DAC95A9404F2}" dt="2020-10-03T09:33:23.929" v="12009" actId="14100"/>
          <ac:cxnSpMkLst>
            <pc:docMk/>
            <pc:sldMk cId="1779103037" sldId="7104"/>
            <ac:cxnSpMk id="67" creationId="{E4070626-8B9C-4A34-A337-FEA04E8D2B72}"/>
          </ac:cxnSpMkLst>
        </pc:cxnChg>
      </pc:sldChg>
      <pc:sldChg chg="modSp add del">
        <pc:chgData name="Natan, Eetay" userId="a2a398ac-8758-443a-8974-2040888d00a3" providerId="ADAL" clId="{ADD06F50-EA48-4CE6-A2C4-DAC95A9404F2}" dt="2020-10-02T13:44:11.701" v="11251" actId="2696"/>
        <pc:sldMkLst>
          <pc:docMk/>
          <pc:sldMk cId="2421879156" sldId="7104"/>
        </pc:sldMkLst>
        <pc:spChg chg="mod">
          <ac:chgData name="Natan, Eetay" userId="a2a398ac-8758-443a-8974-2040888d00a3" providerId="ADAL" clId="{ADD06F50-EA48-4CE6-A2C4-DAC95A9404F2}" dt="2020-10-02T13:43:53.149" v="11250" actId="20577"/>
          <ac:spMkLst>
            <pc:docMk/>
            <pc:sldMk cId="2421879156" sldId="7104"/>
            <ac:spMk id="6" creationId="{EC95A475-EF78-43FF-8891-34F696F6929C}"/>
          </ac:spMkLst>
        </pc:spChg>
      </pc:sldChg>
      <pc:sldChg chg="addSp delSp modSp add del">
        <pc:chgData name="Natan, Eetay" userId="a2a398ac-8758-443a-8974-2040888d00a3" providerId="ADAL" clId="{ADD06F50-EA48-4CE6-A2C4-DAC95A9404F2}" dt="2020-10-03T09:50:10.195" v="12257" actId="2696"/>
        <pc:sldMkLst>
          <pc:docMk/>
          <pc:sldMk cId="2898877999" sldId="7105"/>
        </pc:sldMkLst>
        <pc:spChg chg="add mod">
          <ac:chgData name="Natan, Eetay" userId="a2a398ac-8758-443a-8974-2040888d00a3" providerId="ADAL" clId="{ADD06F50-EA48-4CE6-A2C4-DAC95A9404F2}" dt="2020-10-03T09:46:52.670" v="12232" actId="20577"/>
          <ac:spMkLst>
            <pc:docMk/>
            <pc:sldMk cId="2898877999" sldId="7105"/>
            <ac:spMk id="2" creationId="{E741C47E-7C19-4C27-A3A8-3766D074B807}"/>
          </ac:spMkLst>
        </pc:spChg>
        <pc:spChg chg="mod">
          <ac:chgData name="Natan, Eetay" userId="a2a398ac-8758-443a-8974-2040888d00a3" providerId="ADAL" clId="{ADD06F50-EA48-4CE6-A2C4-DAC95A9404F2}" dt="2020-10-03T09:49:00.124" v="12251" actId="20577"/>
          <ac:spMkLst>
            <pc:docMk/>
            <pc:sldMk cId="2898877999" sldId="7105"/>
            <ac:spMk id="3" creationId="{3D34A549-5724-45CE-B181-E0E3BD2318B3}"/>
          </ac:spMkLst>
        </pc:spChg>
        <pc:spChg chg="del">
          <ac:chgData name="Natan, Eetay" userId="a2a398ac-8758-443a-8974-2040888d00a3" providerId="ADAL" clId="{ADD06F50-EA48-4CE6-A2C4-DAC95A9404F2}" dt="2020-10-03T09:24:16.952" v="11863" actId="478"/>
          <ac:spMkLst>
            <pc:docMk/>
            <pc:sldMk cId="2898877999" sldId="7105"/>
            <ac:spMk id="4" creationId="{1C9A4D55-222D-4217-B804-EAD3C851C165}"/>
          </ac:spMkLst>
        </pc:spChg>
        <pc:spChg chg="mod">
          <ac:chgData name="Natan, Eetay" userId="a2a398ac-8758-443a-8974-2040888d00a3" providerId="ADAL" clId="{ADD06F50-EA48-4CE6-A2C4-DAC95A9404F2}" dt="2020-10-03T09:30:45.371" v="11978" actId="14100"/>
          <ac:spMkLst>
            <pc:docMk/>
            <pc:sldMk cId="2898877999" sldId="7105"/>
            <ac:spMk id="5" creationId="{6340BE57-6FA5-4522-BD52-2B71CAEBF3B6}"/>
          </ac:spMkLst>
        </pc:spChg>
        <pc:spChg chg="mod">
          <ac:chgData name="Natan, Eetay" userId="a2a398ac-8758-443a-8974-2040888d00a3" providerId="ADAL" clId="{ADD06F50-EA48-4CE6-A2C4-DAC95A9404F2}" dt="2020-10-03T09:27:59.620" v="11950" actId="6549"/>
          <ac:spMkLst>
            <pc:docMk/>
            <pc:sldMk cId="2898877999" sldId="7105"/>
            <ac:spMk id="6" creationId="{5212A511-523A-4957-AE5A-25774044910D}"/>
          </ac:spMkLst>
        </pc:spChg>
        <pc:spChg chg="mod">
          <ac:chgData name="Natan, Eetay" userId="a2a398ac-8758-443a-8974-2040888d00a3" providerId="ADAL" clId="{ADD06F50-EA48-4CE6-A2C4-DAC95A9404F2}" dt="2020-10-03T09:30:50.570" v="11979" actId="14100"/>
          <ac:spMkLst>
            <pc:docMk/>
            <pc:sldMk cId="2898877999" sldId="7105"/>
            <ac:spMk id="7" creationId="{0BC261AD-E7CA-4913-A759-237A0C1EFD79}"/>
          </ac:spMkLst>
        </pc:spChg>
        <pc:spChg chg="mod">
          <ac:chgData name="Natan, Eetay" userId="a2a398ac-8758-443a-8974-2040888d00a3" providerId="ADAL" clId="{ADD06F50-EA48-4CE6-A2C4-DAC95A9404F2}" dt="2020-10-03T09:28:47.235" v="11957" actId="14100"/>
          <ac:spMkLst>
            <pc:docMk/>
            <pc:sldMk cId="2898877999" sldId="7105"/>
            <ac:spMk id="8" creationId="{3A29B35D-2808-47C1-823D-59292A12431B}"/>
          </ac:spMkLst>
        </pc:spChg>
        <pc:spChg chg="mod">
          <ac:chgData name="Natan, Eetay" userId="a2a398ac-8758-443a-8974-2040888d00a3" providerId="ADAL" clId="{ADD06F50-EA48-4CE6-A2C4-DAC95A9404F2}" dt="2020-10-03T09:30:59.042" v="11980" actId="14100"/>
          <ac:spMkLst>
            <pc:docMk/>
            <pc:sldMk cId="2898877999" sldId="7105"/>
            <ac:spMk id="9" creationId="{80EAB826-EF56-4375-AF7B-E424EEC6C800}"/>
          </ac:spMkLst>
        </pc:spChg>
        <pc:spChg chg="mod">
          <ac:chgData name="Natan, Eetay" userId="a2a398ac-8758-443a-8974-2040888d00a3" providerId="ADAL" clId="{ADD06F50-EA48-4CE6-A2C4-DAC95A9404F2}" dt="2020-10-03T09:31:05.512" v="11982" actId="14100"/>
          <ac:spMkLst>
            <pc:docMk/>
            <pc:sldMk cId="2898877999" sldId="7105"/>
            <ac:spMk id="10" creationId="{3411253E-57F8-4311-9BA5-7E96F608823C}"/>
          </ac:spMkLst>
        </pc:spChg>
        <pc:spChg chg="mod">
          <ac:chgData name="Natan, Eetay" userId="a2a398ac-8758-443a-8974-2040888d00a3" providerId="ADAL" clId="{ADD06F50-EA48-4CE6-A2C4-DAC95A9404F2}" dt="2020-10-03T09:28:43.594" v="11956" actId="14100"/>
          <ac:spMkLst>
            <pc:docMk/>
            <pc:sldMk cId="2898877999" sldId="7105"/>
            <ac:spMk id="11" creationId="{693E5F6F-369E-4B77-A7AD-5B5E7CF6932C}"/>
          </ac:spMkLst>
        </pc:spChg>
        <pc:spChg chg="mod">
          <ac:chgData name="Natan, Eetay" userId="a2a398ac-8758-443a-8974-2040888d00a3" providerId="ADAL" clId="{ADD06F50-EA48-4CE6-A2C4-DAC95A9404F2}" dt="2020-10-03T09:26:21.407" v="11913" actId="14100"/>
          <ac:spMkLst>
            <pc:docMk/>
            <pc:sldMk cId="2898877999" sldId="7105"/>
            <ac:spMk id="14" creationId="{05D2FC68-FBF3-4945-BA6B-5EBCB601CBFA}"/>
          </ac:spMkLst>
        </pc:spChg>
        <pc:spChg chg="mod">
          <ac:chgData name="Natan, Eetay" userId="a2a398ac-8758-443a-8974-2040888d00a3" providerId="ADAL" clId="{ADD06F50-EA48-4CE6-A2C4-DAC95A9404F2}" dt="2020-10-03T09:29:26.150" v="11968" actId="14100"/>
          <ac:spMkLst>
            <pc:docMk/>
            <pc:sldMk cId="2898877999" sldId="7105"/>
            <ac:spMk id="15" creationId="{26CAB067-4245-43AE-A928-A96008738249}"/>
          </ac:spMkLst>
        </pc:spChg>
        <pc:spChg chg="mod">
          <ac:chgData name="Natan, Eetay" userId="a2a398ac-8758-443a-8974-2040888d00a3" providerId="ADAL" clId="{ADD06F50-EA48-4CE6-A2C4-DAC95A9404F2}" dt="2020-10-03T09:25:15.126" v="11888" actId="14100"/>
          <ac:spMkLst>
            <pc:docMk/>
            <pc:sldMk cId="2898877999" sldId="7105"/>
            <ac:spMk id="16" creationId="{B89CA351-CC44-4E0E-A104-479D5D759C55}"/>
          </ac:spMkLst>
        </pc:spChg>
        <pc:spChg chg="mod">
          <ac:chgData name="Natan, Eetay" userId="a2a398ac-8758-443a-8974-2040888d00a3" providerId="ADAL" clId="{ADD06F50-EA48-4CE6-A2C4-DAC95A9404F2}" dt="2020-10-03T09:29:15.779" v="11966" actId="1037"/>
          <ac:spMkLst>
            <pc:docMk/>
            <pc:sldMk cId="2898877999" sldId="7105"/>
            <ac:spMk id="17" creationId="{CF779250-E368-4358-BFD6-73EA0FB3F174}"/>
          </ac:spMkLst>
        </pc:spChg>
        <pc:spChg chg="mod">
          <ac:chgData name="Natan, Eetay" userId="a2a398ac-8758-443a-8974-2040888d00a3" providerId="ADAL" clId="{ADD06F50-EA48-4CE6-A2C4-DAC95A9404F2}" dt="2020-10-03T09:29:20.324" v="11967" actId="1038"/>
          <ac:spMkLst>
            <pc:docMk/>
            <pc:sldMk cId="2898877999" sldId="7105"/>
            <ac:spMk id="18" creationId="{B2F49A10-D189-4D9A-83B1-7AB07CBF4208}"/>
          </ac:spMkLst>
        </pc:spChg>
        <pc:spChg chg="add mod">
          <ac:chgData name="Natan, Eetay" userId="a2a398ac-8758-443a-8974-2040888d00a3" providerId="ADAL" clId="{ADD06F50-EA48-4CE6-A2C4-DAC95A9404F2}" dt="2020-10-03T09:30:40.697" v="11977" actId="14100"/>
          <ac:spMkLst>
            <pc:docMk/>
            <pc:sldMk cId="2898877999" sldId="7105"/>
            <ac:spMk id="47" creationId="{1383B42F-BE54-472C-BE9E-CF01F1E49594}"/>
          </ac:spMkLst>
        </pc:spChg>
        <pc:spChg chg="add del mod">
          <ac:chgData name="Natan, Eetay" userId="a2a398ac-8758-443a-8974-2040888d00a3" providerId="ADAL" clId="{ADD06F50-EA48-4CE6-A2C4-DAC95A9404F2}" dt="2020-10-03T09:46:15.061" v="12226" actId="478"/>
          <ac:spMkLst>
            <pc:docMk/>
            <pc:sldMk cId="2898877999" sldId="7105"/>
            <ac:spMk id="53" creationId="{9FCB562A-26EE-413C-BE5B-5C725C933B6E}"/>
          </ac:spMkLst>
        </pc:spChg>
        <pc:spChg chg="add del mod">
          <ac:chgData name="Natan, Eetay" userId="a2a398ac-8758-443a-8974-2040888d00a3" providerId="ADAL" clId="{ADD06F50-EA48-4CE6-A2C4-DAC95A9404F2}" dt="2020-10-03T09:46:24.174" v="12229" actId="478"/>
          <ac:spMkLst>
            <pc:docMk/>
            <pc:sldMk cId="2898877999" sldId="7105"/>
            <ac:spMk id="56" creationId="{4E033032-5A74-4529-9760-1C7827FC7334}"/>
          </ac:spMkLst>
        </pc:spChg>
        <pc:spChg chg="add del mod">
          <ac:chgData name="Natan, Eetay" userId="a2a398ac-8758-443a-8974-2040888d00a3" providerId="ADAL" clId="{ADD06F50-EA48-4CE6-A2C4-DAC95A9404F2}" dt="2020-10-03T09:36:33.420" v="12136" actId="478"/>
          <ac:spMkLst>
            <pc:docMk/>
            <pc:sldMk cId="2898877999" sldId="7105"/>
            <ac:spMk id="61" creationId="{EB234F0A-DFC7-4877-8011-A1733C7A7A64}"/>
          </ac:spMkLst>
        </pc:spChg>
        <pc:spChg chg="add mod">
          <ac:chgData name="Natan, Eetay" userId="a2a398ac-8758-443a-8974-2040888d00a3" providerId="ADAL" clId="{ADD06F50-EA48-4CE6-A2C4-DAC95A9404F2}" dt="2020-10-03T09:46:55.217" v="12233" actId="20577"/>
          <ac:spMkLst>
            <pc:docMk/>
            <pc:sldMk cId="2898877999" sldId="7105"/>
            <ac:spMk id="63" creationId="{B6EC7BA7-1550-4360-9736-8DACA4A24478}"/>
          </ac:spMkLst>
        </pc:spChg>
        <pc:spChg chg="add mod">
          <ac:chgData name="Natan, Eetay" userId="a2a398ac-8758-443a-8974-2040888d00a3" providerId="ADAL" clId="{ADD06F50-EA48-4CE6-A2C4-DAC95A9404F2}" dt="2020-10-03T09:47:05.277" v="12239" actId="20577"/>
          <ac:spMkLst>
            <pc:docMk/>
            <pc:sldMk cId="2898877999" sldId="7105"/>
            <ac:spMk id="64" creationId="{584B42B5-45CC-4559-9B6C-B480CBB28A17}"/>
          </ac:spMkLst>
        </pc:spChg>
        <pc:grpChg chg="del">
          <ac:chgData name="Natan, Eetay" userId="a2a398ac-8758-443a-8974-2040888d00a3" providerId="ADAL" clId="{ADD06F50-EA48-4CE6-A2C4-DAC95A9404F2}" dt="2020-10-03T09:23:49.281" v="11826" actId="478"/>
          <ac:grpSpMkLst>
            <pc:docMk/>
            <pc:sldMk cId="2898877999" sldId="7105"/>
            <ac:grpSpMk id="54" creationId="{9F4893EC-4F38-40AC-A0D0-2CDA98CBEFA8}"/>
          </ac:grpSpMkLst>
        </pc:grpChg>
        <pc:grpChg chg="mod">
          <ac:chgData name="Natan, Eetay" userId="a2a398ac-8758-443a-8974-2040888d00a3" providerId="ADAL" clId="{ADD06F50-EA48-4CE6-A2C4-DAC95A9404F2}" dt="2020-10-03T09:27:34.564" v="11944" actId="1076"/>
          <ac:grpSpMkLst>
            <pc:docMk/>
            <pc:sldMk cId="2898877999" sldId="7105"/>
            <ac:grpSpMk id="62" creationId="{516B478F-08D6-4C40-8FC8-FE548F479670}"/>
          </ac:grpSpMkLst>
        </pc:grpChg>
        <pc:picChg chg="mod">
          <ac:chgData name="Natan, Eetay" userId="a2a398ac-8758-443a-8974-2040888d00a3" providerId="ADAL" clId="{ADD06F50-EA48-4CE6-A2C4-DAC95A9404F2}" dt="2020-10-03T09:48:04.044" v="12246" actId="14100"/>
          <ac:picMkLst>
            <pc:docMk/>
            <pc:sldMk cId="2898877999" sldId="7105"/>
            <ac:picMk id="55" creationId="{D73FF289-54A2-4C04-940A-DA8D5C09485F}"/>
          </ac:picMkLst>
        </pc:picChg>
        <pc:picChg chg="add del mod">
          <ac:chgData name="Natan, Eetay" userId="a2a398ac-8758-443a-8974-2040888d00a3" providerId="ADAL" clId="{ADD06F50-EA48-4CE6-A2C4-DAC95A9404F2}" dt="2020-10-03T09:30:23.180" v="11975" actId="478"/>
          <ac:picMkLst>
            <pc:docMk/>
            <pc:sldMk cId="2898877999" sldId="7105"/>
            <ac:picMk id="57" creationId="{279B517D-6B03-4272-93D5-80B27B6F49F9}"/>
          </ac:picMkLst>
        </pc:picChg>
        <pc:picChg chg="mod">
          <ac:chgData name="Natan, Eetay" userId="a2a398ac-8758-443a-8974-2040888d00a3" providerId="ADAL" clId="{ADD06F50-EA48-4CE6-A2C4-DAC95A9404F2}" dt="2020-10-03T09:48:15.458" v="12247" actId="1035"/>
          <ac:picMkLst>
            <pc:docMk/>
            <pc:sldMk cId="2898877999" sldId="7105"/>
            <ac:picMk id="58" creationId="{C22C6D3B-F713-455B-8FDC-2A90642B175F}"/>
          </ac:picMkLst>
        </pc:picChg>
        <pc:cxnChg chg="mod">
          <ac:chgData name="Natan, Eetay" userId="a2a398ac-8758-443a-8974-2040888d00a3" providerId="ADAL" clId="{ADD06F50-EA48-4CE6-A2C4-DAC95A9404F2}" dt="2020-10-03T09:28:49.978" v="11958" actId="14100"/>
          <ac:cxnSpMkLst>
            <pc:docMk/>
            <pc:sldMk cId="2898877999" sldId="7105"/>
            <ac:cxnSpMk id="22" creationId="{34C128FB-104C-4F92-BAF7-864E8642D1A5}"/>
          </ac:cxnSpMkLst>
        </pc:cxnChg>
      </pc:sldChg>
      <pc:sldChg chg="modSp add">
        <pc:chgData name="Natan, Eetay" userId="a2a398ac-8758-443a-8974-2040888d00a3" providerId="ADAL" clId="{ADD06F50-EA48-4CE6-A2C4-DAC95A9404F2}" dt="2020-10-16T14:31:52.108" v="12840" actId="27636"/>
        <pc:sldMkLst>
          <pc:docMk/>
          <pc:sldMk cId="3834994207" sldId="7105"/>
        </pc:sldMkLst>
        <pc:spChg chg="mod">
          <ac:chgData name="Natan, Eetay" userId="a2a398ac-8758-443a-8974-2040888d00a3" providerId="ADAL" clId="{ADD06F50-EA48-4CE6-A2C4-DAC95A9404F2}" dt="2020-10-03T09:51:20.134" v="12282" actId="20577"/>
          <ac:spMkLst>
            <pc:docMk/>
            <pc:sldMk cId="3834994207" sldId="7105"/>
            <ac:spMk id="2" creationId="{E741C47E-7C19-4C27-A3A8-3766D074B807}"/>
          </ac:spMkLst>
        </pc:spChg>
        <pc:spChg chg="mod">
          <ac:chgData name="Natan, Eetay" userId="a2a398ac-8758-443a-8974-2040888d00a3" providerId="ADAL" clId="{ADD06F50-EA48-4CE6-A2C4-DAC95A9404F2}" dt="2020-10-16T14:31:52.108" v="12840" actId="27636"/>
          <ac:spMkLst>
            <pc:docMk/>
            <pc:sldMk cId="3834994207" sldId="7105"/>
            <ac:spMk id="3" creationId="{3D34A549-5724-45CE-B181-E0E3BD2318B3}"/>
          </ac:spMkLst>
        </pc:spChg>
        <pc:spChg chg="mod">
          <ac:chgData name="Natan, Eetay" userId="a2a398ac-8758-443a-8974-2040888d00a3" providerId="ADAL" clId="{ADD06F50-EA48-4CE6-A2C4-DAC95A9404F2}" dt="2020-10-03T09:52:21.336" v="12315" actId="20577"/>
          <ac:spMkLst>
            <pc:docMk/>
            <pc:sldMk cId="3834994207" sldId="7105"/>
            <ac:spMk id="47" creationId="{1383B42F-BE54-472C-BE9E-CF01F1E49594}"/>
          </ac:spMkLst>
        </pc:spChg>
        <pc:spChg chg="mod">
          <ac:chgData name="Natan, Eetay" userId="a2a398ac-8758-443a-8974-2040888d00a3" providerId="ADAL" clId="{ADD06F50-EA48-4CE6-A2C4-DAC95A9404F2}" dt="2020-10-03T09:51:33.379" v="12300" actId="20577"/>
          <ac:spMkLst>
            <pc:docMk/>
            <pc:sldMk cId="3834994207" sldId="7105"/>
            <ac:spMk id="63" creationId="{B6EC7BA7-1550-4360-9736-8DACA4A24478}"/>
          </ac:spMkLst>
        </pc:spChg>
        <pc:spChg chg="mod">
          <ac:chgData name="Natan, Eetay" userId="a2a398ac-8758-443a-8974-2040888d00a3" providerId="ADAL" clId="{ADD06F50-EA48-4CE6-A2C4-DAC95A9404F2}" dt="2020-10-03T09:51:40.953" v="12312" actId="20577"/>
          <ac:spMkLst>
            <pc:docMk/>
            <pc:sldMk cId="3834994207" sldId="7105"/>
            <ac:spMk id="64" creationId="{584B42B5-45CC-4559-9B6C-B480CBB28A17}"/>
          </ac:spMkLst>
        </pc:spChg>
      </pc:sldChg>
      <pc:sldMasterChg chg="modSldLayout">
        <pc:chgData name="Natan, Eetay" userId="a2a398ac-8758-443a-8974-2040888d00a3" providerId="ADAL" clId="{ADD06F50-EA48-4CE6-A2C4-DAC95A9404F2}" dt="2020-10-16T14:31:51.580" v="12824"/>
        <pc:sldMasterMkLst>
          <pc:docMk/>
          <pc:sldMasterMk cId="0" sldId="2147483980"/>
        </pc:sldMasterMkLst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2330997809" sldId="2147484113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711855518" sldId="2147484120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2292301093" sldId="2147484122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1851436465" sldId="2147484123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1772036623" sldId="2147484124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96207624" sldId="2147484125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2041297571" sldId="2147484126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40955054" sldId="2147484127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025358621" sldId="2147484128"/>
          </pc:sldLayoutMkLst>
        </pc:sldLayoutChg>
      </pc:sldMasterChg>
      <pc:sldMasterChg chg="modSldLayout">
        <pc:chgData name="Natan, Eetay" userId="a2a398ac-8758-443a-8974-2040888d00a3" providerId="ADAL" clId="{ADD06F50-EA48-4CE6-A2C4-DAC95A9404F2}" dt="2020-10-16T14:31:51.580" v="12824"/>
        <pc:sldMasterMkLst>
          <pc:docMk/>
          <pc:sldMasterMk cId="1661531839" sldId="2147484166"/>
        </pc:sldMasterMkLst>
        <pc:sldLayoutChg chg="addSp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1661531839" sldId="2147484166"/>
            <pc:sldLayoutMk cId="3601825829" sldId="2147484169"/>
          </pc:sldLayoutMkLst>
          <pc:spChg chg="add">
            <ac:chgData name="Natan, Eetay" userId="a2a398ac-8758-443a-8974-2040888d00a3" providerId="ADAL" clId="{ADD06F50-EA48-4CE6-A2C4-DAC95A9404F2}" dt="2020-10-16T14:31:51.580" v="12824"/>
            <ac:spMkLst>
              <pc:docMk/>
              <pc:sldMasterMk cId="1661531839" sldId="2147484166"/>
              <pc:sldLayoutMk cId="3601825829" sldId="2147484169"/>
              <ac:spMk id="11" creationId="{11F4AE2D-3E19-4221-91F4-87E52BF0F5F2}"/>
            </ac:spMkLst>
          </pc:spChg>
        </pc:sldLayoutChg>
      </pc:sldMasterChg>
      <pc:sldMasterChg chg="modSldLayout">
        <pc:chgData name="Natan, Eetay" userId="a2a398ac-8758-443a-8974-2040888d00a3" providerId="ADAL" clId="{ADD06F50-EA48-4CE6-A2C4-DAC95A9404F2}" dt="2020-10-16T14:32:11.193" v="12864"/>
        <pc:sldMasterMkLst>
          <pc:docMk/>
          <pc:sldMasterMk cId="4081823970" sldId="2147484179"/>
        </pc:sldMasterMkLst>
        <pc:sldLayoutChg chg="addSp">
          <pc:chgData name="Natan, Eetay" userId="a2a398ac-8758-443a-8974-2040888d00a3" providerId="ADAL" clId="{ADD06F50-EA48-4CE6-A2C4-DAC95A9404F2}" dt="2020-10-16T14:32:11.193" v="12864"/>
          <pc:sldLayoutMkLst>
            <pc:docMk/>
            <pc:sldMasterMk cId="4081823970" sldId="2147484179"/>
            <pc:sldLayoutMk cId="976868727" sldId="2147484182"/>
          </pc:sldLayoutMkLst>
          <pc:spChg chg="add">
            <ac:chgData name="Natan, Eetay" userId="a2a398ac-8758-443a-8974-2040888d00a3" providerId="ADAL" clId="{ADD06F50-EA48-4CE6-A2C4-DAC95A9404F2}" dt="2020-10-16T14:32:11.193" v="12864"/>
            <ac:spMkLst>
              <pc:docMk/>
              <pc:sldMasterMk cId="4081823970" sldId="2147484179"/>
              <pc:sldLayoutMk cId="976868727" sldId="2147484182"/>
              <ac:spMk id="10" creationId="{B7C5AD47-8E3E-42FE-AD9A-3105C325B9CC}"/>
            </ac:spMkLst>
          </pc:spChg>
        </pc:sldLayoutChg>
      </pc:sldMasterChg>
      <pc:sldMasterChg chg="modSldLayout">
        <pc:chgData name="Natan, Eetay" userId="a2a398ac-8758-443a-8974-2040888d00a3" providerId="ADAL" clId="{ADD06F50-EA48-4CE6-A2C4-DAC95A9404F2}" dt="2020-10-16T14:33:07.115" v="12876"/>
        <pc:sldMasterMkLst>
          <pc:docMk/>
          <pc:sldMasterMk cId="1492025711" sldId="2147484192"/>
        </pc:sldMasterMkLst>
        <pc:sldLayoutChg chg="addSp">
          <pc:chgData name="Natan, Eetay" userId="a2a398ac-8758-443a-8974-2040888d00a3" providerId="ADAL" clId="{ADD06F50-EA48-4CE6-A2C4-DAC95A9404F2}" dt="2020-10-16T14:33:07.115" v="12876"/>
          <pc:sldLayoutMkLst>
            <pc:docMk/>
            <pc:sldMasterMk cId="1492025711" sldId="2147484192"/>
            <pc:sldLayoutMk cId="3028967899" sldId="2147484195"/>
          </pc:sldLayoutMkLst>
          <pc:spChg chg="add">
            <ac:chgData name="Natan, Eetay" userId="a2a398ac-8758-443a-8974-2040888d00a3" providerId="ADAL" clId="{ADD06F50-EA48-4CE6-A2C4-DAC95A9404F2}" dt="2020-10-16T14:33:07.115" v="12876"/>
            <ac:spMkLst>
              <pc:docMk/>
              <pc:sldMasterMk cId="1492025711" sldId="2147484192"/>
              <pc:sldLayoutMk cId="3028967899" sldId="2147484195"/>
              <ac:spMk id="7" creationId="{4465E6A5-32F9-495D-A2C4-62E1428B2814}"/>
            </ac:spMkLst>
          </pc:spChg>
        </pc:sldLayoutChg>
      </pc:sldMasterChg>
      <pc:sldMasterChg chg="modSldLayout">
        <pc:chgData name="Natan, Eetay" userId="a2a398ac-8758-443a-8974-2040888d00a3" providerId="ADAL" clId="{ADD06F50-EA48-4CE6-A2C4-DAC95A9404F2}" dt="2020-10-16T14:39:36.259" v="12920" actId="167"/>
        <pc:sldMasterMkLst>
          <pc:docMk/>
          <pc:sldMasterMk cId="1101619611" sldId="2147484205"/>
        </pc:sldMasterMkLst>
        <pc:sldLayoutChg chg="addSp modSp">
          <pc:chgData name="Natan, Eetay" userId="a2a398ac-8758-443a-8974-2040888d00a3" providerId="ADAL" clId="{ADD06F50-EA48-4CE6-A2C4-DAC95A9404F2}" dt="2020-10-16T14:37:34.582" v="12907" actId="1076"/>
          <pc:sldLayoutMkLst>
            <pc:docMk/>
            <pc:sldMasterMk cId="1101619611" sldId="2147484205"/>
            <pc:sldLayoutMk cId="2438588374" sldId="2147484208"/>
          </pc:sldLayoutMkLst>
          <pc:spChg chg="add mod">
            <ac:chgData name="Natan, Eetay" userId="a2a398ac-8758-443a-8974-2040888d00a3" providerId="ADAL" clId="{ADD06F50-EA48-4CE6-A2C4-DAC95A9404F2}" dt="2020-10-16T14:37:34.582" v="12907" actId="1076"/>
            <ac:spMkLst>
              <pc:docMk/>
              <pc:sldMasterMk cId="1101619611" sldId="2147484205"/>
              <pc:sldLayoutMk cId="2438588374" sldId="2147484208"/>
              <ac:spMk id="10" creationId="{7F6AA4D7-5BDE-443A-81CB-509FCC4C1378}"/>
            </ac:spMkLst>
          </pc:spChg>
        </pc:sldLayoutChg>
        <pc:sldLayoutChg chg="addSp delSp modSp">
          <pc:chgData name="Natan, Eetay" userId="a2a398ac-8758-443a-8974-2040888d00a3" providerId="ADAL" clId="{ADD06F50-EA48-4CE6-A2C4-DAC95A9404F2}" dt="2020-10-16T14:39:36.259" v="12920" actId="167"/>
          <pc:sldLayoutMkLst>
            <pc:docMk/>
            <pc:sldMasterMk cId="1101619611" sldId="2147484205"/>
            <pc:sldLayoutMk cId="402446973" sldId="2147484217"/>
          </pc:sldLayoutMkLst>
          <pc:spChg chg="add mod ord">
            <ac:chgData name="Natan, Eetay" userId="a2a398ac-8758-443a-8974-2040888d00a3" providerId="ADAL" clId="{ADD06F50-EA48-4CE6-A2C4-DAC95A9404F2}" dt="2020-10-16T14:39:36.259" v="12920" actId="167"/>
            <ac:spMkLst>
              <pc:docMk/>
              <pc:sldMasterMk cId="1101619611" sldId="2147484205"/>
              <pc:sldLayoutMk cId="402446973" sldId="2147484217"/>
              <ac:spMk id="2" creationId="{B0AEFC56-E2F9-4DED-B26F-5B6B2E188524}"/>
            </ac:spMkLst>
          </pc:spChg>
          <pc:spChg chg="add del">
            <ac:chgData name="Natan, Eetay" userId="a2a398ac-8758-443a-8974-2040888d00a3" providerId="ADAL" clId="{ADD06F50-EA48-4CE6-A2C4-DAC95A9404F2}" dt="2020-10-16T14:39:03.105" v="12909" actId="478"/>
            <ac:spMkLst>
              <pc:docMk/>
              <pc:sldMasterMk cId="1101619611" sldId="2147484205"/>
              <pc:sldLayoutMk cId="402446973" sldId="2147484217"/>
              <ac:spMk id="3" creationId="{3076F1D3-AC22-4C0F-AE45-E5994A1CC8B5}"/>
            </ac:spMkLst>
          </pc:spChg>
        </pc:sldLayoutChg>
      </pc:sldMasterChg>
    </pc:docChg>
  </pc:docChgLst>
  <pc:docChgLst>
    <pc:chgData name="Natan, Eetay" userId="a2a398ac-8758-443a-8974-2040888d00a3" providerId="ADAL" clId="{B075E409-8F7A-4DA0-A7B5-E590B95F45FF}"/>
    <pc:docChg chg="undo custSel addSld delSld modSld sldOrd modSection">
      <pc:chgData name="Natan, Eetay" userId="a2a398ac-8758-443a-8974-2040888d00a3" providerId="ADAL" clId="{B075E409-8F7A-4DA0-A7B5-E590B95F45FF}" dt="2020-09-21T05:10:24.064" v="3329" actId="20577"/>
      <pc:docMkLst>
        <pc:docMk/>
      </pc:docMkLst>
      <pc:sldChg chg="del">
        <pc:chgData name="Natan, Eetay" userId="a2a398ac-8758-443a-8974-2040888d00a3" providerId="ADAL" clId="{B075E409-8F7A-4DA0-A7B5-E590B95F45FF}" dt="2020-09-15T13:08:13.318" v="7" actId="2696"/>
        <pc:sldMkLst>
          <pc:docMk/>
          <pc:sldMk cId="1067607436" sldId="7050"/>
        </pc:sldMkLst>
      </pc:sldChg>
      <pc:sldChg chg="del">
        <pc:chgData name="Natan, Eetay" userId="a2a398ac-8758-443a-8974-2040888d00a3" providerId="ADAL" clId="{B075E409-8F7A-4DA0-A7B5-E590B95F45FF}" dt="2020-09-15T13:08:10.552" v="1" actId="2696"/>
        <pc:sldMkLst>
          <pc:docMk/>
          <pc:sldMk cId="3045554796" sldId="7058"/>
        </pc:sldMkLst>
      </pc:sldChg>
      <pc:sldChg chg="del">
        <pc:chgData name="Natan, Eetay" userId="a2a398ac-8758-443a-8974-2040888d00a3" providerId="ADAL" clId="{B075E409-8F7A-4DA0-A7B5-E590B95F45FF}" dt="2020-09-15T13:08:12.336" v="4" actId="2696"/>
        <pc:sldMkLst>
          <pc:docMk/>
          <pc:sldMk cId="2353598528" sldId="7059"/>
        </pc:sldMkLst>
      </pc:sldChg>
      <pc:sldChg chg="del">
        <pc:chgData name="Natan, Eetay" userId="a2a398ac-8758-443a-8974-2040888d00a3" providerId="ADAL" clId="{B075E409-8F7A-4DA0-A7B5-E590B95F45FF}" dt="2020-09-15T13:08:11.981" v="2" actId="2696"/>
        <pc:sldMkLst>
          <pc:docMk/>
          <pc:sldMk cId="371756094" sldId="7060"/>
        </pc:sldMkLst>
      </pc:sldChg>
      <pc:sldChg chg="del">
        <pc:chgData name="Natan, Eetay" userId="a2a398ac-8758-443a-8974-2040888d00a3" providerId="ADAL" clId="{B075E409-8F7A-4DA0-A7B5-E590B95F45FF}" dt="2020-09-15T13:08:12.541" v="5" actId="2696"/>
        <pc:sldMkLst>
          <pc:docMk/>
          <pc:sldMk cId="4097603944" sldId="7061"/>
        </pc:sldMkLst>
      </pc:sldChg>
      <pc:sldChg chg="del">
        <pc:chgData name="Natan, Eetay" userId="a2a398ac-8758-443a-8974-2040888d00a3" providerId="ADAL" clId="{B075E409-8F7A-4DA0-A7B5-E590B95F45FF}" dt="2020-09-15T13:08:12.152" v="3" actId="2696"/>
        <pc:sldMkLst>
          <pc:docMk/>
          <pc:sldMk cId="93891663" sldId="7062"/>
        </pc:sldMkLst>
      </pc:sldChg>
      <pc:sldChg chg="del">
        <pc:chgData name="Natan, Eetay" userId="a2a398ac-8758-443a-8974-2040888d00a3" providerId="ADAL" clId="{B075E409-8F7A-4DA0-A7B5-E590B95F45FF}" dt="2020-09-15T13:08:12.757" v="6" actId="2696"/>
        <pc:sldMkLst>
          <pc:docMk/>
          <pc:sldMk cId="1189078681" sldId="7064"/>
        </pc:sldMkLst>
      </pc:sldChg>
      <pc:sldChg chg="del">
        <pc:chgData name="Natan, Eetay" userId="a2a398ac-8758-443a-8974-2040888d00a3" providerId="ADAL" clId="{B075E409-8F7A-4DA0-A7B5-E590B95F45FF}" dt="2020-09-15T13:08:10.009" v="0" actId="2696"/>
        <pc:sldMkLst>
          <pc:docMk/>
          <pc:sldMk cId="4033158012" sldId="7065"/>
        </pc:sldMkLst>
      </pc:sldChg>
      <pc:sldChg chg="addSp delSp modSp">
        <pc:chgData name="Natan, Eetay" userId="a2a398ac-8758-443a-8974-2040888d00a3" providerId="ADAL" clId="{B075E409-8F7A-4DA0-A7B5-E590B95F45FF}" dt="2020-09-17T08:15:43.291" v="1652"/>
        <pc:sldMkLst>
          <pc:docMk/>
          <pc:sldMk cId="615145876" sldId="7066"/>
        </pc:sldMkLst>
        <pc:spChg chg="mod">
          <ac:chgData name="Natan, Eetay" userId="a2a398ac-8758-443a-8974-2040888d00a3" providerId="ADAL" clId="{B075E409-8F7A-4DA0-A7B5-E590B95F45FF}" dt="2020-09-17T07:36:16.931" v="758" actId="1076"/>
          <ac:spMkLst>
            <pc:docMk/>
            <pc:sldMk cId="615145876" sldId="7066"/>
            <ac:spMk id="19" creationId="{DE2B25AF-796E-4103-AD14-45265D66F6BE}"/>
          </ac:spMkLst>
        </pc:spChg>
        <pc:spChg chg="mod">
          <ac:chgData name="Natan, Eetay" userId="a2a398ac-8758-443a-8974-2040888d00a3" providerId="ADAL" clId="{B075E409-8F7A-4DA0-A7B5-E590B95F45FF}" dt="2020-09-17T07:36:37.396" v="779" actId="20577"/>
          <ac:spMkLst>
            <pc:docMk/>
            <pc:sldMk cId="615145876" sldId="7066"/>
            <ac:spMk id="20" creationId="{FF5F9E6E-EC7F-472F-9BCC-25545CF675E1}"/>
          </ac:spMkLst>
        </pc:spChg>
        <pc:spChg chg="mod">
          <ac:chgData name="Natan, Eetay" userId="a2a398ac-8758-443a-8974-2040888d00a3" providerId="ADAL" clId="{B075E409-8F7A-4DA0-A7B5-E590B95F45FF}" dt="2020-09-17T07:43:32.177" v="870" actId="14100"/>
          <ac:spMkLst>
            <pc:docMk/>
            <pc:sldMk cId="615145876" sldId="7066"/>
            <ac:spMk id="22" creationId="{E8576BDC-8C58-4BE9-9128-D8B0DD47F061}"/>
          </ac:spMkLst>
        </pc:spChg>
        <pc:spChg chg="mod">
          <ac:chgData name="Natan, Eetay" userId="a2a398ac-8758-443a-8974-2040888d00a3" providerId="ADAL" clId="{B075E409-8F7A-4DA0-A7B5-E590B95F45FF}" dt="2020-09-17T07:41:34.373" v="840" actId="164"/>
          <ac:spMkLst>
            <pc:docMk/>
            <pc:sldMk cId="615145876" sldId="7066"/>
            <ac:spMk id="23" creationId="{A8BC9441-1833-4B90-BCB8-6BE4243CDE14}"/>
          </ac:spMkLst>
        </pc:spChg>
        <pc:spChg chg="mod">
          <ac:chgData name="Natan, Eetay" userId="a2a398ac-8758-443a-8974-2040888d00a3" providerId="ADAL" clId="{B075E409-8F7A-4DA0-A7B5-E590B95F45FF}" dt="2020-09-17T07:43:11.431" v="867" actId="1076"/>
          <ac:spMkLst>
            <pc:docMk/>
            <pc:sldMk cId="615145876" sldId="7066"/>
            <ac:spMk id="24" creationId="{48FFE198-1675-4768-A54F-226EA11E54B0}"/>
          </ac:spMkLst>
        </pc:spChg>
        <pc:spChg chg="mod">
          <ac:chgData name="Natan, Eetay" userId="a2a398ac-8758-443a-8974-2040888d00a3" providerId="ADAL" clId="{B075E409-8F7A-4DA0-A7B5-E590B95F45FF}" dt="2020-09-16T14:46:36.792" v="574" actId="14100"/>
          <ac:spMkLst>
            <pc:docMk/>
            <pc:sldMk cId="615145876" sldId="7066"/>
            <ac:spMk id="27" creationId="{F2B5FA0A-C43A-4651-9E77-310BBB2C05AE}"/>
          </ac:spMkLst>
        </pc:spChg>
        <pc:spChg chg="mod">
          <ac:chgData name="Natan, Eetay" userId="a2a398ac-8758-443a-8974-2040888d00a3" providerId="ADAL" clId="{B075E409-8F7A-4DA0-A7B5-E590B95F45FF}" dt="2020-09-17T07:51:21.968" v="1313" actId="20577"/>
          <ac:spMkLst>
            <pc:docMk/>
            <pc:sldMk cId="615145876" sldId="7066"/>
            <ac:spMk id="34" creationId="{102AEFAC-6D7E-49AA-8F27-B3A44336A201}"/>
          </ac:spMkLst>
        </pc:spChg>
        <pc:spChg chg="mod">
          <ac:chgData name="Natan, Eetay" userId="a2a398ac-8758-443a-8974-2040888d00a3" providerId="ADAL" clId="{B075E409-8F7A-4DA0-A7B5-E590B95F45FF}" dt="2020-09-16T14:45:48.310" v="573" actId="14100"/>
          <ac:spMkLst>
            <pc:docMk/>
            <pc:sldMk cId="615145876" sldId="7066"/>
            <ac:spMk id="41" creationId="{1EED7C3F-F8E0-4EFA-BD64-06540452E95D}"/>
          </ac:spMkLst>
        </pc:spChg>
        <pc:spChg chg="mod">
          <ac:chgData name="Natan, Eetay" userId="a2a398ac-8758-443a-8974-2040888d00a3" providerId="ADAL" clId="{B075E409-8F7A-4DA0-A7B5-E590B95F45FF}" dt="2020-09-17T07:51:38.600" v="1324" actId="404"/>
          <ac:spMkLst>
            <pc:docMk/>
            <pc:sldMk cId="615145876" sldId="7066"/>
            <ac:spMk id="45" creationId="{4546A998-6580-46EF-9092-F8C882E41A10}"/>
          </ac:spMkLst>
        </pc:spChg>
        <pc:spChg chg="add mod">
          <ac:chgData name="Natan, Eetay" userId="a2a398ac-8758-443a-8974-2040888d00a3" providerId="ADAL" clId="{B075E409-8F7A-4DA0-A7B5-E590B95F45FF}" dt="2020-09-16T14:24:01.195" v="244" actId="14100"/>
          <ac:spMkLst>
            <pc:docMk/>
            <pc:sldMk cId="615145876" sldId="7066"/>
            <ac:spMk id="64" creationId="{0C5364D8-1926-4352-B62E-07544C9B0BCC}"/>
          </ac:spMkLst>
        </pc:spChg>
        <pc:spChg chg="add mod">
          <ac:chgData name="Natan, Eetay" userId="a2a398ac-8758-443a-8974-2040888d00a3" providerId="ADAL" clId="{B075E409-8F7A-4DA0-A7B5-E590B95F45FF}" dt="2020-09-17T07:43:11.431" v="867" actId="1076"/>
          <ac:spMkLst>
            <pc:docMk/>
            <pc:sldMk cId="615145876" sldId="7066"/>
            <ac:spMk id="76" creationId="{CD6DDE72-E73D-4FAC-885E-AA25F43B166D}"/>
          </ac:spMkLst>
        </pc:spChg>
        <pc:spChg chg="add del mod">
          <ac:chgData name="Natan, Eetay" userId="a2a398ac-8758-443a-8974-2040888d00a3" providerId="ADAL" clId="{B075E409-8F7A-4DA0-A7B5-E590B95F45FF}" dt="2020-09-17T07:38:48.192" v="806" actId="478"/>
          <ac:spMkLst>
            <pc:docMk/>
            <pc:sldMk cId="615145876" sldId="7066"/>
            <ac:spMk id="86" creationId="{C3C639C1-7B20-408A-A0FE-25FE127EA0E2}"/>
          </ac:spMkLst>
        </pc:spChg>
        <pc:spChg chg="mod">
          <ac:chgData name="Natan, Eetay" userId="a2a398ac-8758-443a-8974-2040888d00a3" providerId="ADAL" clId="{B075E409-8F7A-4DA0-A7B5-E590B95F45FF}" dt="2020-09-17T07:38:04.771" v="798" actId="20577"/>
          <ac:spMkLst>
            <pc:docMk/>
            <pc:sldMk cId="615145876" sldId="7066"/>
            <ac:spMk id="149" creationId="{A48A41EF-5069-422D-B9CC-4664ED1E2834}"/>
          </ac:spMkLst>
        </pc:spChg>
        <pc:spChg chg="add del">
          <ac:chgData name="Natan, Eetay" userId="a2a398ac-8758-443a-8974-2040888d00a3" providerId="ADAL" clId="{B075E409-8F7A-4DA0-A7B5-E590B95F45FF}" dt="2020-09-17T08:15:43.291" v="1652"/>
          <ac:spMkLst>
            <pc:docMk/>
            <pc:sldMk cId="615145876" sldId="7066"/>
            <ac:spMk id="172" creationId="{47DEBD9F-B565-491E-B4A4-BADC7D51A959}"/>
          </ac:spMkLst>
        </pc:spChg>
        <pc:spChg chg="add del">
          <ac:chgData name="Natan, Eetay" userId="a2a398ac-8758-443a-8974-2040888d00a3" providerId="ADAL" clId="{B075E409-8F7A-4DA0-A7B5-E590B95F45FF}" dt="2020-09-17T08:15:43.291" v="1652"/>
          <ac:spMkLst>
            <pc:docMk/>
            <pc:sldMk cId="615145876" sldId="7066"/>
            <ac:spMk id="174" creationId="{A794ECC1-116A-4807-A849-A105E8BF8421}"/>
          </ac:spMkLst>
        </pc:spChg>
        <pc:spChg chg="mod">
          <ac:chgData name="Natan, Eetay" userId="a2a398ac-8758-443a-8974-2040888d00a3" providerId="ADAL" clId="{B075E409-8F7A-4DA0-A7B5-E590B95F45FF}" dt="2020-09-17T07:43:11.431" v="867" actId="1076"/>
          <ac:spMkLst>
            <pc:docMk/>
            <pc:sldMk cId="615145876" sldId="7066"/>
            <ac:spMk id="194" creationId="{F09FF190-71DE-4A6A-A50B-4343395554D8}"/>
          </ac:spMkLst>
        </pc:spChg>
        <pc:grpChg chg="add mod">
          <ac:chgData name="Natan, Eetay" userId="a2a398ac-8758-443a-8974-2040888d00a3" providerId="ADAL" clId="{B075E409-8F7A-4DA0-A7B5-E590B95F45FF}" dt="2020-09-17T07:41:34.373" v="840" actId="164"/>
          <ac:grpSpMkLst>
            <pc:docMk/>
            <pc:sldMk cId="615145876" sldId="7066"/>
            <ac:grpSpMk id="105" creationId="{D761866F-FB5B-4781-A206-B76F3E73A6BC}"/>
          </ac:grpSpMkLst>
        </pc:grpChg>
        <pc:picChg chg="mod">
          <ac:chgData name="Natan, Eetay" userId="a2a398ac-8758-443a-8974-2040888d00a3" providerId="ADAL" clId="{B075E409-8F7A-4DA0-A7B5-E590B95F45FF}" dt="2020-09-17T07:43:44.887" v="872" actId="1076"/>
          <ac:picMkLst>
            <pc:docMk/>
            <pc:sldMk cId="615145876" sldId="7066"/>
            <ac:picMk id="56" creationId="{40058741-D78F-4876-90C6-7394E7D1CECF}"/>
          </ac:picMkLst>
        </pc:picChg>
        <pc:picChg chg="mod">
          <ac:chgData name="Natan, Eetay" userId="a2a398ac-8758-443a-8974-2040888d00a3" providerId="ADAL" clId="{B075E409-8F7A-4DA0-A7B5-E590B95F45FF}" dt="2020-09-17T07:43:36.466" v="871" actId="1076"/>
          <ac:picMkLst>
            <pc:docMk/>
            <pc:sldMk cId="615145876" sldId="7066"/>
            <ac:picMk id="57" creationId="{B8E27501-5F82-4FC7-B0B0-AADC753D827E}"/>
          </ac:picMkLst>
        </pc:picChg>
        <pc:picChg chg="mod">
          <ac:chgData name="Natan, Eetay" userId="a2a398ac-8758-443a-8974-2040888d00a3" providerId="ADAL" clId="{B075E409-8F7A-4DA0-A7B5-E590B95F45FF}" dt="2020-09-17T07:43:48.690" v="873" actId="1076"/>
          <ac:picMkLst>
            <pc:docMk/>
            <pc:sldMk cId="615145876" sldId="7066"/>
            <ac:picMk id="80" creationId="{00B9038D-4E5B-4D41-A10A-CFAB0E7F2E56}"/>
          </ac:picMkLst>
        </pc:picChg>
        <pc:picChg chg="add mod">
          <ac:chgData name="Natan, Eetay" userId="a2a398ac-8758-443a-8974-2040888d00a3" providerId="ADAL" clId="{B075E409-8F7A-4DA0-A7B5-E590B95F45FF}" dt="2020-09-17T07:41:34.373" v="840" actId="164"/>
          <ac:picMkLst>
            <pc:docMk/>
            <pc:sldMk cId="615145876" sldId="7066"/>
            <ac:picMk id="95" creationId="{4A1F491E-6298-4750-9158-341958254B84}"/>
          </ac:picMkLst>
        </pc:picChg>
        <pc:picChg chg="add mod">
          <ac:chgData name="Natan, Eetay" userId="a2a398ac-8758-443a-8974-2040888d00a3" providerId="ADAL" clId="{B075E409-8F7A-4DA0-A7B5-E590B95F45FF}" dt="2020-09-17T07:41:34.373" v="840" actId="164"/>
          <ac:picMkLst>
            <pc:docMk/>
            <pc:sldMk cId="615145876" sldId="7066"/>
            <ac:picMk id="96" creationId="{0EB7D76B-79D7-49DA-9AA8-00F698825B9D}"/>
          </ac:picMkLst>
        </pc:picChg>
        <pc:picChg chg="add mod">
          <ac:chgData name="Natan, Eetay" userId="a2a398ac-8758-443a-8974-2040888d00a3" providerId="ADAL" clId="{B075E409-8F7A-4DA0-A7B5-E590B95F45FF}" dt="2020-09-17T07:41:34.373" v="840" actId="164"/>
          <ac:picMkLst>
            <pc:docMk/>
            <pc:sldMk cId="615145876" sldId="7066"/>
            <ac:picMk id="234" creationId="{1152572B-0538-4A72-B26A-C3A87BC53F64}"/>
          </ac:picMkLst>
        </pc:picChg>
        <pc:cxnChg chg="mod">
          <ac:chgData name="Natan, Eetay" userId="a2a398ac-8758-443a-8974-2040888d00a3" providerId="ADAL" clId="{B075E409-8F7A-4DA0-A7B5-E590B95F45FF}" dt="2020-09-17T07:43:32.177" v="870" actId="14100"/>
          <ac:cxnSpMkLst>
            <pc:docMk/>
            <pc:sldMk cId="615145876" sldId="7066"/>
            <ac:cxnSpMk id="31" creationId="{8E2B4EEE-6D1E-4708-A3E2-3494077E0CD6}"/>
          </ac:cxnSpMkLst>
        </pc:cxnChg>
        <pc:cxnChg chg="mod">
          <ac:chgData name="Natan, Eetay" userId="a2a398ac-8758-443a-8974-2040888d00a3" providerId="ADAL" clId="{B075E409-8F7A-4DA0-A7B5-E590B95F45FF}" dt="2020-09-16T14:46:36.792" v="574" actId="14100"/>
          <ac:cxnSpMkLst>
            <pc:docMk/>
            <pc:sldMk cId="615145876" sldId="7066"/>
            <ac:cxnSpMk id="35" creationId="{D38C82F1-D982-46D3-9D64-6F448D980B93}"/>
          </ac:cxnSpMkLst>
        </pc:cxnChg>
        <pc:cxnChg chg="mod">
          <ac:chgData name="Natan, Eetay" userId="a2a398ac-8758-443a-8974-2040888d00a3" providerId="ADAL" clId="{B075E409-8F7A-4DA0-A7B5-E590B95F45FF}" dt="2020-09-16T14:46:36.792" v="574" actId="14100"/>
          <ac:cxnSpMkLst>
            <pc:docMk/>
            <pc:sldMk cId="615145876" sldId="7066"/>
            <ac:cxnSpMk id="42" creationId="{B99675A5-F8FB-4854-A2C8-50C6D18B9AD3}"/>
          </ac:cxnSpMkLst>
        </pc:cxnChg>
        <pc:cxnChg chg="mod">
          <ac:chgData name="Natan, Eetay" userId="a2a398ac-8758-443a-8974-2040888d00a3" providerId="ADAL" clId="{B075E409-8F7A-4DA0-A7B5-E590B95F45FF}" dt="2020-09-17T07:36:16.931" v="758" actId="1076"/>
          <ac:cxnSpMkLst>
            <pc:docMk/>
            <pc:sldMk cId="615145876" sldId="7066"/>
            <ac:cxnSpMk id="46" creationId="{2F7BC160-DC54-4F94-AD0E-559F9D201509}"/>
          </ac:cxnSpMkLst>
        </pc:cxnChg>
        <pc:cxnChg chg="add mod">
          <ac:chgData name="Natan, Eetay" userId="a2a398ac-8758-443a-8974-2040888d00a3" providerId="ADAL" clId="{B075E409-8F7A-4DA0-A7B5-E590B95F45FF}" dt="2020-09-16T14:40:57.914" v="547" actId="14100"/>
          <ac:cxnSpMkLst>
            <pc:docMk/>
            <pc:sldMk cId="615145876" sldId="7066"/>
            <ac:cxnSpMk id="68" creationId="{4FA35DD2-5C6D-4735-AA3E-AB7BC0534751}"/>
          </ac:cxnSpMkLst>
        </pc:cxnChg>
        <pc:cxnChg chg="mod">
          <ac:chgData name="Natan, Eetay" userId="a2a398ac-8758-443a-8974-2040888d00a3" providerId="ADAL" clId="{B075E409-8F7A-4DA0-A7B5-E590B95F45FF}" dt="2020-09-17T07:41:10.630" v="837" actId="14100"/>
          <ac:cxnSpMkLst>
            <pc:docMk/>
            <pc:sldMk cId="615145876" sldId="7066"/>
            <ac:cxnSpMk id="72" creationId="{90CB44DE-80A8-41C1-9D33-DE2222E9286D}"/>
          </ac:cxnSpMkLst>
        </pc:cxnChg>
        <pc:cxnChg chg="mod">
          <ac:chgData name="Natan, Eetay" userId="a2a398ac-8758-443a-8974-2040888d00a3" providerId="ADAL" clId="{B075E409-8F7A-4DA0-A7B5-E590B95F45FF}" dt="2020-09-17T07:41:17.083" v="839" actId="14100"/>
          <ac:cxnSpMkLst>
            <pc:docMk/>
            <pc:sldMk cId="615145876" sldId="7066"/>
            <ac:cxnSpMk id="131" creationId="{38F305E6-809D-49A0-B780-CFF7525BC15C}"/>
          </ac:cxnSpMkLst>
        </pc:cxnChg>
        <pc:cxnChg chg="mod">
          <ac:chgData name="Natan, Eetay" userId="a2a398ac-8758-443a-8974-2040888d00a3" providerId="ADAL" clId="{B075E409-8F7A-4DA0-A7B5-E590B95F45FF}" dt="2020-09-17T07:51:35.458" v="1323" actId="14100"/>
          <ac:cxnSpMkLst>
            <pc:docMk/>
            <pc:sldMk cId="615145876" sldId="7066"/>
            <ac:cxnSpMk id="134" creationId="{59C7D660-6263-4886-9AD4-CFE12DFEC554}"/>
          </ac:cxnSpMkLst>
        </pc:cxnChg>
        <pc:cxnChg chg="mod">
          <ac:chgData name="Natan, Eetay" userId="a2a398ac-8758-443a-8974-2040888d00a3" providerId="ADAL" clId="{B075E409-8F7A-4DA0-A7B5-E590B95F45FF}" dt="2020-09-17T07:43:32.177" v="870" actId="14100"/>
          <ac:cxnSpMkLst>
            <pc:docMk/>
            <pc:sldMk cId="615145876" sldId="7066"/>
            <ac:cxnSpMk id="144" creationId="{BB2E6116-6A5F-4B3B-A5A2-AB72D95A8516}"/>
          </ac:cxnSpMkLst>
        </pc:cxnChg>
        <pc:cxnChg chg="add del">
          <ac:chgData name="Natan, Eetay" userId="a2a398ac-8758-443a-8974-2040888d00a3" providerId="ADAL" clId="{B075E409-8F7A-4DA0-A7B5-E590B95F45FF}" dt="2020-09-17T08:10:51.097" v="1638"/>
          <ac:cxnSpMkLst>
            <pc:docMk/>
            <pc:sldMk cId="615145876" sldId="7066"/>
            <ac:cxnSpMk id="171" creationId="{F9ADFD75-63C7-40D0-8530-AAA8C3C2728F}"/>
          </ac:cxnSpMkLst>
        </pc:cxnChg>
        <pc:cxnChg chg="mod">
          <ac:chgData name="Natan, Eetay" userId="a2a398ac-8758-443a-8974-2040888d00a3" providerId="ADAL" clId="{B075E409-8F7A-4DA0-A7B5-E590B95F45FF}" dt="2020-09-17T07:43:32.177" v="870" actId="14100"/>
          <ac:cxnSpMkLst>
            <pc:docMk/>
            <pc:sldMk cId="615145876" sldId="7066"/>
            <ac:cxnSpMk id="173" creationId="{01A16258-1DD2-459E-8DCA-B076D8E01D65}"/>
          </ac:cxnSpMkLst>
        </pc:cxnChg>
        <pc:cxnChg chg="mod">
          <ac:chgData name="Natan, Eetay" userId="a2a398ac-8758-443a-8974-2040888d00a3" providerId="ADAL" clId="{B075E409-8F7A-4DA0-A7B5-E590B95F45FF}" dt="2020-09-17T07:43:11.431" v="867" actId="1076"/>
          <ac:cxnSpMkLst>
            <pc:docMk/>
            <pc:sldMk cId="615145876" sldId="7066"/>
            <ac:cxnSpMk id="195" creationId="{C06EC9E0-84B2-4EA9-A0EA-0316CC1B4F79}"/>
          </ac:cxnSpMkLst>
        </pc:cxnChg>
        <pc:cxnChg chg="mod">
          <ac:chgData name="Natan, Eetay" userId="a2a398ac-8758-443a-8974-2040888d00a3" providerId="ADAL" clId="{B075E409-8F7A-4DA0-A7B5-E590B95F45FF}" dt="2020-09-17T07:43:11.431" v="867" actId="1076"/>
          <ac:cxnSpMkLst>
            <pc:docMk/>
            <pc:sldMk cId="615145876" sldId="7066"/>
            <ac:cxnSpMk id="198" creationId="{5EDC587F-F395-4A64-89B8-02DC72BB0FAB}"/>
          </ac:cxnSpMkLst>
        </pc:cxnChg>
      </pc:sldChg>
      <pc:sldChg chg="modSp add ord">
        <pc:chgData name="Natan, Eetay" userId="a2a398ac-8758-443a-8974-2040888d00a3" providerId="ADAL" clId="{B075E409-8F7A-4DA0-A7B5-E590B95F45FF}" dt="2020-09-17T13:47:57.140" v="2704" actId="20577"/>
        <pc:sldMkLst>
          <pc:docMk/>
          <pc:sldMk cId="416784654" sldId="7067"/>
        </pc:sldMkLst>
        <pc:spChg chg="mod">
          <ac:chgData name="Natan, Eetay" userId="a2a398ac-8758-443a-8974-2040888d00a3" providerId="ADAL" clId="{B075E409-8F7A-4DA0-A7B5-E590B95F45FF}" dt="2020-09-17T13:47:57.140" v="2704" actId="20577"/>
          <ac:spMkLst>
            <pc:docMk/>
            <pc:sldMk cId="416784654" sldId="7067"/>
            <ac:spMk id="2" creationId="{70D6EA90-F692-4A3A-9392-529D54850949}"/>
          </ac:spMkLst>
        </pc:spChg>
        <pc:spChg chg="mod">
          <ac:chgData name="Natan, Eetay" userId="a2a398ac-8758-443a-8974-2040888d00a3" providerId="ADAL" clId="{B075E409-8F7A-4DA0-A7B5-E590B95F45FF}" dt="2020-09-16T11:44:26.993" v="125" actId="20577"/>
          <ac:spMkLst>
            <pc:docMk/>
            <pc:sldMk cId="416784654" sldId="7067"/>
            <ac:spMk id="3" creationId="{AA0503A1-B9E3-4997-878D-7ADF33C3161F}"/>
          </ac:spMkLst>
        </pc:spChg>
      </pc:sldChg>
      <pc:sldChg chg="del">
        <pc:chgData name="Natan, Eetay" userId="a2a398ac-8758-443a-8974-2040888d00a3" providerId="ADAL" clId="{B075E409-8F7A-4DA0-A7B5-E590B95F45FF}" dt="2020-09-15T13:08:14.098" v="8" actId="2696"/>
        <pc:sldMkLst>
          <pc:docMk/>
          <pc:sldMk cId="760794770" sldId="7067"/>
        </pc:sldMkLst>
      </pc:sldChg>
      <pc:sldChg chg="addSp modSp add ord">
        <pc:chgData name="Natan, Eetay" userId="a2a398ac-8758-443a-8974-2040888d00a3" providerId="ADAL" clId="{B075E409-8F7A-4DA0-A7B5-E590B95F45FF}" dt="2020-09-17T07:33:23.244" v="638"/>
        <pc:sldMkLst>
          <pc:docMk/>
          <pc:sldMk cId="621625535" sldId="7068"/>
        </pc:sldMkLst>
        <pc:spChg chg="mod">
          <ac:chgData name="Natan, Eetay" userId="a2a398ac-8758-443a-8974-2040888d00a3" providerId="ADAL" clId="{B075E409-8F7A-4DA0-A7B5-E590B95F45FF}" dt="2020-09-16T14:32:31.704" v="516" actId="20577"/>
          <ac:spMkLst>
            <pc:docMk/>
            <pc:sldMk cId="621625535" sldId="7068"/>
            <ac:spMk id="2" creationId="{68286B2D-F7C1-4C9B-B01E-B9B4F2C7CD45}"/>
          </ac:spMkLst>
        </pc:spChg>
        <pc:spChg chg="mod">
          <ac:chgData name="Natan, Eetay" userId="a2a398ac-8758-443a-8974-2040888d00a3" providerId="ADAL" clId="{B075E409-8F7A-4DA0-A7B5-E590B95F45FF}" dt="2020-09-16T15:00:02.701" v="633" actId="20577"/>
          <ac:spMkLst>
            <pc:docMk/>
            <pc:sldMk cId="621625535" sldId="7068"/>
            <ac:spMk id="3" creationId="{783644EA-BDAE-4BB4-BBFC-85FE48E51A1B}"/>
          </ac:spMkLst>
        </pc:spChg>
        <pc:spChg chg="add mod">
          <ac:chgData name="Natan, Eetay" userId="a2a398ac-8758-443a-8974-2040888d00a3" providerId="ADAL" clId="{B075E409-8F7A-4DA0-A7B5-E590B95F45FF}" dt="2020-09-16T14:34:15.276" v="543" actId="20577"/>
          <ac:spMkLst>
            <pc:docMk/>
            <pc:sldMk cId="621625535" sldId="7068"/>
            <ac:spMk id="5" creationId="{CBC4E659-2B9F-452B-A0D5-22EEF91DBB64}"/>
          </ac:spMkLst>
        </pc:spChg>
      </pc:sldChg>
      <pc:sldChg chg="modSp add">
        <pc:chgData name="Natan, Eetay" userId="a2a398ac-8758-443a-8974-2040888d00a3" providerId="ADAL" clId="{B075E409-8F7A-4DA0-A7B5-E590B95F45FF}" dt="2020-09-21T05:10:24.064" v="3329" actId="20577"/>
        <pc:sldMkLst>
          <pc:docMk/>
          <pc:sldMk cId="3899056870" sldId="7069"/>
        </pc:sldMkLst>
        <pc:spChg chg="mod">
          <ac:chgData name="Natan, Eetay" userId="a2a398ac-8758-443a-8974-2040888d00a3" providerId="ADAL" clId="{B075E409-8F7A-4DA0-A7B5-E590B95F45FF}" dt="2020-09-21T05:10:24.064" v="3329" actId="20577"/>
          <ac:spMkLst>
            <pc:docMk/>
            <pc:sldMk cId="3899056870" sldId="7069"/>
            <ac:spMk id="2" creationId="{B60ECAE8-9618-45A6-A1E2-5C47D779A88D}"/>
          </ac:spMkLst>
        </pc:spChg>
        <pc:spChg chg="mod">
          <ac:chgData name="Natan, Eetay" userId="a2a398ac-8758-443a-8974-2040888d00a3" providerId="ADAL" clId="{B075E409-8F7A-4DA0-A7B5-E590B95F45FF}" dt="2020-09-17T07:55:15.540" v="1355" actId="20577"/>
          <ac:spMkLst>
            <pc:docMk/>
            <pc:sldMk cId="3899056870" sldId="7069"/>
            <ac:spMk id="3" creationId="{FAEBA0A6-C2BD-46D5-98A3-95BF27B9F471}"/>
          </ac:spMkLst>
        </pc:spChg>
      </pc:sldChg>
      <pc:sldChg chg="addSp delSp modSp add">
        <pc:chgData name="Natan, Eetay" userId="a2a398ac-8758-443a-8974-2040888d00a3" providerId="ADAL" clId="{B075E409-8F7A-4DA0-A7B5-E590B95F45FF}" dt="2020-09-17T08:46:00.866" v="2590" actId="20577"/>
        <pc:sldMkLst>
          <pc:docMk/>
          <pc:sldMk cId="2795185428" sldId="7070"/>
        </pc:sldMkLst>
        <pc:spChg chg="mod">
          <ac:chgData name="Natan, Eetay" userId="a2a398ac-8758-443a-8974-2040888d00a3" providerId="ADAL" clId="{B075E409-8F7A-4DA0-A7B5-E590B95F45FF}" dt="2020-09-17T07:57:07.384" v="1580" actId="20577"/>
          <ac:spMkLst>
            <pc:docMk/>
            <pc:sldMk cId="2795185428" sldId="7070"/>
            <ac:spMk id="3" creationId="{14C02167-F0EA-4971-9D18-4B13C96446DF}"/>
          </ac:spMkLst>
        </pc:spChg>
        <pc:spChg chg="add del mod">
          <ac:chgData name="Natan, Eetay" userId="a2a398ac-8758-443a-8974-2040888d00a3" providerId="ADAL" clId="{B075E409-8F7A-4DA0-A7B5-E590B95F45FF}" dt="2020-09-17T08:44:02.319" v="2496" actId="478"/>
          <ac:spMkLst>
            <pc:docMk/>
            <pc:sldMk cId="2795185428" sldId="7070"/>
            <ac:spMk id="6" creationId="{7DB05B3C-6555-46B2-9411-7FF5466C5231}"/>
          </ac:spMkLst>
        </pc:spChg>
        <pc:spChg chg="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20" creationId="{FF5F9E6E-EC7F-472F-9BCC-25545CF675E1}"/>
          </ac:spMkLst>
        </pc:spChg>
        <pc:spChg chg="add del">
          <ac:chgData name="Natan, Eetay" userId="a2a398ac-8758-443a-8974-2040888d00a3" providerId="ADAL" clId="{B075E409-8F7A-4DA0-A7B5-E590B95F45FF}" dt="2020-09-17T07:48:36.921" v="1284" actId="478"/>
          <ac:spMkLst>
            <pc:docMk/>
            <pc:sldMk cId="2795185428" sldId="7070"/>
            <ac:spMk id="22" creationId="{E8576BDC-8C58-4BE9-9128-D8B0DD47F061}"/>
          </ac:spMkLst>
        </pc:spChg>
        <pc:spChg chg="add 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24" creationId="{48FFE198-1675-4768-A54F-226EA11E54B0}"/>
          </ac:spMkLst>
        </pc:spChg>
        <pc:spChg chg="add del">
          <ac:chgData name="Natan, Eetay" userId="a2a398ac-8758-443a-8974-2040888d00a3" providerId="ADAL" clId="{B075E409-8F7A-4DA0-A7B5-E590B95F45FF}" dt="2020-09-17T07:50:33.656" v="1289" actId="478"/>
          <ac:spMkLst>
            <pc:docMk/>
            <pc:sldMk cId="2795185428" sldId="7070"/>
            <ac:spMk id="27" creationId="{F2B5FA0A-C43A-4651-9E77-310BBB2C05AE}"/>
          </ac:spMkLst>
        </pc:spChg>
        <pc:spChg chg="add del mod">
          <ac:chgData name="Natan, Eetay" userId="a2a398ac-8758-443a-8974-2040888d00a3" providerId="ADAL" clId="{B075E409-8F7A-4DA0-A7B5-E590B95F45FF}" dt="2020-09-17T07:50:59.451" v="1301" actId="20577"/>
          <ac:spMkLst>
            <pc:docMk/>
            <pc:sldMk cId="2795185428" sldId="7070"/>
            <ac:spMk id="34" creationId="{102AEFAC-6D7E-49AA-8F27-B3A44336A201}"/>
          </ac:spMkLst>
        </pc:spChg>
        <pc:spChg chg="add del">
          <ac:chgData name="Natan, Eetay" userId="a2a398ac-8758-443a-8974-2040888d00a3" providerId="ADAL" clId="{B075E409-8F7A-4DA0-A7B5-E590B95F45FF}" dt="2020-09-17T07:54:32.477" v="1337" actId="478"/>
          <ac:spMkLst>
            <pc:docMk/>
            <pc:sldMk cId="2795185428" sldId="7070"/>
            <ac:spMk id="38" creationId="{3352E8F6-7CCD-4E9A-B6E5-772643894B4F}"/>
          </ac:spMkLst>
        </pc:spChg>
        <pc:spChg chg="mod">
          <ac:chgData name="Natan, Eetay" userId="a2a398ac-8758-443a-8974-2040888d00a3" providerId="ADAL" clId="{B075E409-8F7A-4DA0-A7B5-E590B95F45FF}" dt="2020-09-17T07:51:47.369" v="1326" actId="404"/>
          <ac:spMkLst>
            <pc:docMk/>
            <pc:sldMk cId="2795185428" sldId="7070"/>
            <ac:spMk id="45" creationId="{4546A998-6580-46EF-9092-F8C882E41A10}"/>
          </ac:spMkLst>
        </pc:spChg>
        <pc:spChg chg="add del">
          <ac:chgData name="Natan, Eetay" userId="a2a398ac-8758-443a-8974-2040888d00a3" providerId="ADAL" clId="{B075E409-8F7A-4DA0-A7B5-E590B95F45FF}" dt="2020-09-17T07:48:17.446" v="1280" actId="478"/>
          <ac:spMkLst>
            <pc:docMk/>
            <pc:sldMk cId="2795185428" sldId="7070"/>
            <ac:spMk id="51" creationId="{E2E8991B-73CF-4BAA-963D-750D4C7995FF}"/>
          </ac:spMkLst>
        </pc:spChg>
        <pc:spChg chg="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52" creationId="{3A08BA23-9506-41DB-BDC0-98D29F797DFC}"/>
          </ac:spMkLst>
        </pc:spChg>
        <pc:spChg chg="add 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58" creationId="{6517330F-796F-4E01-9C9E-75033B8FA70B}"/>
          </ac:spMkLst>
        </pc:spChg>
        <pc:spChg chg="del">
          <ac:chgData name="Natan, Eetay" userId="a2a398ac-8758-443a-8974-2040888d00a3" providerId="ADAL" clId="{B075E409-8F7A-4DA0-A7B5-E590B95F45FF}" dt="2020-09-17T07:49:39.301" v="1287" actId="478"/>
          <ac:spMkLst>
            <pc:docMk/>
            <pc:sldMk cId="2795185428" sldId="7070"/>
            <ac:spMk id="64" creationId="{0C5364D8-1926-4352-B62E-07544C9B0BCC}"/>
          </ac:spMkLst>
        </pc:spChg>
        <pc:spChg chg="add">
          <ac:chgData name="Natan, Eetay" userId="a2a398ac-8758-443a-8974-2040888d00a3" providerId="ADAL" clId="{B075E409-8F7A-4DA0-A7B5-E590B95F45FF}" dt="2020-09-17T07:53:54.701" v="1336"/>
          <ac:spMkLst>
            <pc:docMk/>
            <pc:sldMk cId="2795185428" sldId="7070"/>
            <ac:spMk id="73" creationId="{C443C6DB-D8D3-499B-976E-E32B1CC552CB}"/>
          </ac:spMkLst>
        </pc:spChg>
        <pc:spChg chg="add">
          <ac:chgData name="Natan, Eetay" userId="a2a398ac-8758-443a-8974-2040888d00a3" providerId="ADAL" clId="{B075E409-8F7A-4DA0-A7B5-E590B95F45FF}" dt="2020-09-17T07:53:54.701" v="1336"/>
          <ac:spMkLst>
            <pc:docMk/>
            <pc:sldMk cId="2795185428" sldId="7070"/>
            <ac:spMk id="74" creationId="{B80B19AD-4FF1-4DD1-BE4D-4935383236A2}"/>
          </ac:spMkLst>
        </pc:spChg>
        <pc:spChg chg="add 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76" creationId="{CD6DDE72-E73D-4FAC-885E-AA25F43B166D}"/>
          </ac:spMkLst>
        </pc:spChg>
        <pc:spChg chg="add del mod">
          <ac:chgData name="Natan, Eetay" userId="a2a398ac-8758-443a-8974-2040888d00a3" providerId="ADAL" clId="{B075E409-8F7A-4DA0-A7B5-E590B95F45FF}" dt="2020-09-17T08:44:00.054" v="2495" actId="478"/>
          <ac:spMkLst>
            <pc:docMk/>
            <pc:sldMk cId="2795185428" sldId="7070"/>
            <ac:spMk id="82" creationId="{F9DF1BE7-B1DF-4760-8814-83598424999B}"/>
          </ac:spMkLst>
        </pc:spChg>
        <pc:spChg chg="add">
          <ac:chgData name="Natan, Eetay" userId="a2a398ac-8758-443a-8974-2040888d00a3" providerId="ADAL" clId="{B075E409-8F7A-4DA0-A7B5-E590B95F45FF}" dt="2020-09-17T08:11:16.061" v="1639"/>
          <ac:spMkLst>
            <pc:docMk/>
            <pc:sldMk cId="2795185428" sldId="7070"/>
            <ac:spMk id="83" creationId="{25979A5E-FC3C-4847-BE0E-8E75A006F401}"/>
          </ac:spMkLst>
        </pc:spChg>
        <pc:spChg chg="add mod">
          <ac:chgData name="Natan, Eetay" userId="a2a398ac-8758-443a-8974-2040888d00a3" providerId="ADAL" clId="{B075E409-8F7A-4DA0-A7B5-E590B95F45FF}" dt="2020-09-17T08:44:20.305" v="2514" actId="14100"/>
          <ac:spMkLst>
            <pc:docMk/>
            <pc:sldMk cId="2795185428" sldId="7070"/>
            <ac:spMk id="85" creationId="{154E1677-FC38-4EE7-BD81-89142D666151}"/>
          </ac:spMkLst>
        </pc:spChg>
        <pc:spChg chg="add mod">
          <ac:chgData name="Natan, Eetay" userId="a2a398ac-8758-443a-8974-2040888d00a3" providerId="ADAL" clId="{B075E409-8F7A-4DA0-A7B5-E590B95F45FF}" dt="2020-09-17T08:44:35.621" v="2524" actId="20577"/>
          <ac:spMkLst>
            <pc:docMk/>
            <pc:sldMk cId="2795185428" sldId="7070"/>
            <ac:spMk id="86" creationId="{A0F28FA7-07EC-48E9-93DD-B5F3BFAF97D8}"/>
          </ac:spMkLst>
        </pc:spChg>
        <pc:spChg chg="add del mod">
          <ac:chgData name="Natan, Eetay" userId="a2a398ac-8758-443a-8974-2040888d00a3" providerId="ADAL" clId="{B075E409-8F7A-4DA0-A7B5-E590B95F45FF}" dt="2020-09-17T08:46:00.866" v="2590" actId="20577"/>
          <ac:spMkLst>
            <pc:docMk/>
            <pc:sldMk cId="2795185428" sldId="7070"/>
            <ac:spMk id="87" creationId="{FA5E4DD4-22F9-4F51-AA3A-661B13AFCE44}"/>
          </ac:spMkLst>
        </pc:spChg>
        <pc:spChg chg="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99" creationId="{D09ACDCA-EF22-492F-B279-6A50AB3755FD}"/>
          </ac:spMkLst>
        </pc:spChg>
        <pc:spChg chg="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127" creationId="{EE134329-E095-4798-8346-1DA7CCD81FE2}"/>
          </ac:spMkLst>
        </pc:spChg>
        <pc:spChg chg="add del">
          <ac:chgData name="Natan, Eetay" userId="a2a398ac-8758-443a-8974-2040888d00a3" providerId="ADAL" clId="{B075E409-8F7A-4DA0-A7B5-E590B95F45FF}" dt="2020-09-17T07:48:36.921" v="1284" actId="478"/>
          <ac:spMkLst>
            <pc:docMk/>
            <pc:sldMk cId="2795185428" sldId="7070"/>
            <ac:spMk id="149" creationId="{A48A41EF-5069-422D-B9CC-4664ED1E2834}"/>
          </ac:spMkLst>
        </pc:spChg>
        <pc:spChg chg="add del">
          <ac:chgData name="Natan, Eetay" userId="a2a398ac-8758-443a-8974-2040888d00a3" providerId="ADAL" clId="{B075E409-8F7A-4DA0-A7B5-E590B95F45FF}" dt="2020-09-17T07:48:36.921" v="1284" actId="478"/>
          <ac:spMkLst>
            <pc:docMk/>
            <pc:sldMk cId="2795185428" sldId="7070"/>
            <ac:spMk id="153" creationId="{042E4676-31E1-4DAB-ABF6-AA8A04504306}"/>
          </ac:spMkLst>
        </pc:spChg>
        <pc:spChg chg="add 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194" creationId="{F09FF190-71DE-4A6A-A50B-4343395554D8}"/>
          </ac:spMkLst>
        </pc:spChg>
        <pc:spChg chg="del">
          <ac:chgData name="Natan, Eetay" userId="a2a398ac-8758-443a-8974-2040888d00a3" providerId="ADAL" clId="{B075E409-8F7A-4DA0-A7B5-E590B95F45FF}" dt="2020-09-17T07:49:39.301" v="1287" actId="478"/>
          <ac:spMkLst>
            <pc:docMk/>
            <pc:sldMk cId="2795185428" sldId="7070"/>
            <ac:spMk id="223" creationId="{B6783748-503E-424E-9DC4-144B77D657AA}"/>
          </ac:spMkLst>
        </pc:spChg>
        <pc:grpChg chg="add del">
          <ac:chgData name="Natan, Eetay" userId="a2a398ac-8758-443a-8974-2040888d00a3" providerId="ADAL" clId="{B075E409-8F7A-4DA0-A7B5-E590B95F45FF}" dt="2020-09-17T07:48:21.431" v="1281" actId="478"/>
          <ac:grpSpMkLst>
            <pc:docMk/>
            <pc:sldMk cId="2795185428" sldId="7070"/>
            <ac:grpSpMk id="105" creationId="{D761866F-FB5B-4781-A206-B76F3E73A6BC}"/>
          </ac:grpSpMkLst>
        </pc:grpChg>
        <pc:picChg chg="add del">
          <ac:chgData name="Natan, Eetay" userId="a2a398ac-8758-443a-8974-2040888d00a3" providerId="ADAL" clId="{B075E409-8F7A-4DA0-A7B5-E590B95F45FF}" dt="2020-09-17T07:48:23.037" v="1282" actId="478"/>
          <ac:picMkLst>
            <pc:docMk/>
            <pc:sldMk cId="2795185428" sldId="7070"/>
            <ac:picMk id="4" creationId="{DEB9A804-25C7-41D2-B635-E8DD33C6CF52}"/>
          </ac:picMkLst>
        </pc:picChg>
        <pc:picChg chg="add del">
          <ac:chgData name="Natan, Eetay" userId="a2a398ac-8758-443a-8974-2040888d00a3" providerId="ADAL" clId="{B075E409-8F7A-4DA0-A7B5-E590B95F45FF}" dt="2020-09-17T07:48:23.037" v="1282" actId="478"/>
          <ac:picMkLst>
            <pc:docMk/>
            <pc:sldMk cId="2795185428" sldId="7070"/>
            <ac:picMk id="55" creationId="{8E7C2DB0-324E-40A1-9A13-05FD076157F8}"/>
          </ac:picMkLst>
        </pc:picChg>
        <pc:picChg chg="add del">
          <ac:chgData name="Natan, Eetay" userId="a2a398ac-8758-443a-8974-2040888d00a3" providerId="ADAL" clId="{B075E409-8F7A-4DA0-A7B5-E590B95F45FF}" dt="2020-09-17T07:50:48.923" v="1295" actId="478"/>
          <ac:picMkLst>
            <pc:docMk/>
            <pc:sldMk cId="2795185428" sldId="7070"/>
            <ac:picMk id="56" creationId="{40058741-D78F-4876-90C6-7394E7D1CECF}"/>
          </ac:picMkLst>
        </pc:picChg>
        <pc:picChg chg="add del">
          <ac:chgData name="Natan, Eetay" userId="a2a398ac-8758-443a-8974-2040888d00a3" providerId="ADAL" clId="{B075E409-8F7A-4DA0-A7B5-E590B95F45FF}" dt="2020-09-17T07:48:36.921" v="1284" actId="478"/>
          <ac:picMkLst>
            <pc:docMk/>
            <pc:sldMk cId="2795185428" sldId="7070"/>
            <ac:picMk id="57" creationId="{B8E27501-5F82-4FC7-B0B0-AADC753D827E}"/>
          </ac:picMkLst>
        </pc:picChg>
        <pc:picChg chg="add del">
          <ac:chgData name="Natan, Eetay" userId="a2a398ac-8758-443a-8974-2040888d00a3" providerId="ADAL" clId="{B075E409-8F7A-4DA0-A7B5-E590B95F45FF}" dt="2020-09-17T07:49:59.110" v="1288" actId="478"/>
          <ac:picMkLst>
            <pc:docMk/>
            <pc:sldMk cId="2795185428" sldId="7070"/>
            <ac:picMk id="66" creationId="{5A28C4FC-A2D0-47EC-9DBC-7B59B5ED1FDB}"/>
          </ac:picMkLst>
        </pc:picChg>
        <pc:picChg chg="add del">
          <ac:chgData name="Natan, Eetay" userId="a2a398ac-8758-443a-8974-2040888d00a3" providerId="ADAL" clId="{B075E409-8F7A-4DA0-A7B5-E590B95F45FF}" dt="2020-09-17T07:49:31.039" v="1286" actId="478"/>
          <ac:picMkLst>
            <pc:docMk/>
            <pc:sldMk cId="2795185428" sldId="7070"/>
            <ac:picMk id="67" creationId="{A2951D70-72D4-491C-8983-1EAAC639D512}"/>
          </ac:picMkLst>
        </pc:picChg>
        <pc:picChg chg="add del">
          <ac:chgData name="Natan, Eetay" userId="a2a398ac-8758-443a-8974-2040888d00a3" providerId="ADAL" clId="{B075E409-8F7A-4DA0-A7B5-E590B95F45FF}" dt="2020-09-17T07:48:36.921" v="1284" actId="478"/>
          <ac:picMkLst>
            <pc:docMk/>
            <pc:sldMk cId="2795185428" sldId="7070"/>
            <ac:picMk id="71" creationId="{0ED85236-C992-4E90-9A8C-B88C2ED6F616}"/>
          </ac:picMkLst>
        </pc:picChg>
        <pc:picChg chg="add">
          <ac:chgData name="Natan, Eetay" userId="a2a398ac-8758-443a-8974-2040888d00a3" providerId="ADAL" clId="{B075E409-8F7A-4DA0-A7B5-E590B95F45FF}" dt="2020-09-17T07:53:54.701" v="1336"/>
          <ac:picMkLst>
            <pc:docMk/>
            <pc:sldMk cId="2795185428" sldId="7070"/>
            <ac:picMk id="77" creationId="{00319681-C388-4FA5-9775-92CE7B70BA6B}"/>
          </ac:picMkLst>
        </pc:picChg>
        <pc:picChg chg="add del">
          <ac:chgData name="Natan, Eetay" userId="a2a398ac-8758-443a-8974-2040888d00a3" providerId="ADAL" clId="{B075E409-8F7A-4DA0-A7B5-E590B95F45FF}" dt="2020-09-17T07:52:27.229" v="1328" actId="478"/>
          <ac:picMkLst>
            <pc:docMk/>
            <pc:sldMk cId="2795185428" sldId="7070"/>
            <ac:picMk id="79" creationId="{62FF13D8-6812-4F5E-8BAC-20D7AB5D9AEC}"/>
          </ac:picMkLst>
        </pc:picChg>
        <pc:picChg chg="add del mod">
          <ac:chgData name="Natan, Eetay" userId="a2a398ac-8758-443a-8974-2040888d00a3" providerId="ADAL" clId="{B075E409-8F7A-4DA0-A7B5-E590B95F45FF}" dt="2020-09-17T07:50:47.077" v="1294" actId="478"/>
          <ac:picMkLst>
            <pc:docMk/>
            <pc:sldMk cId="2795185428" sldId="7070"/>
            <ac:picMk id="80" creationId="{00B9038D-4E5B-4D41-A10A-CFAB0E7F2E56}"/>
          </ac:picMkLst>
        </pc:picChg>
        <pc:cxnChg chg="add del mod">
          <ac:chgData name="Natan, Eetay" userId="a2a398ac-8758-443a-8974-2040888d00a3" providerId="ADAL" clId="{B075E409-8F7A-4DA0-A7B5-E590B95F45FF}" dt="2020-09-17T08:15:16.218" v="1650" actId="478"/>
          <ac:cxnSpMkLst>
            <pc:docMk/>
            <pc:sldMk cId="2795185428" sldId="7070"/>
            <ac:cxnSpMk id="8" creationId="{F40C61F9-7EC5-429C-9E83-1987E9AE444A}"/>
          </ac:cxnSpMkLst>
        </pc:cxnChg>
        <pc:cxnChg chg="add del mod">
          <ac:chgData name="Natan, Eetay" userId="a2a398ac-8758-443a-8974-2040888d00a3" providerId="ADAL" clId="{B075E409-8F7A-4DA0-A7B5-E590B95F45FF}" dt="2020-09-17T07:50:33.656" v="1289" actId="478"/>
          <ac:cxnSpMkLst>
            <pc:docMk/>
            <pc:sldMk cId="2795185428" sldId="7070"/>
            <ac:cxnSpMk id="31" creationId="{8E2B4EEE-6D1E-4708-A3E2-3494077E0CD6}"/>
          </ac:cxnSpMkLst>
        </pc:cxnChg>
        <pc:cxnChg chg="add del mod">
          <ac:chgData name="Natan, Eetay" userId="a2a398ac-8758-443a-8974-2040888d00a3" providerId="ADAL" clId="{B075E409-8F7A-4DA0-A7B5-E590B95F45FF}" dt="2020-09-17T07:50:37.901" v="1290" actId="478"/>
          <ac:cxnSpMkLst>
            <pc:docMk/>
            <pc:sldMk cId="2795185428" sldId="7070"/>
            <ac:cxnSpMk id="35" creationId="{D38C82F1-D982-46D3-9D64-6F448D980B93}"/>
          </ac:cxnSpMkLst>
        </pc:cxnChg>
        <pc:cxnChg chg="add del mod">
          <ac:chgData name="Natan, Eetay" userId="a2a398ac-8758-443a-8974-2040888d00a3" providerId="ADAL" clId="{B075E409-8F7A-4DA0-A7B5-E590B95F45FF}" dt="2020-09-17T07:50:50.839" v="1296" actId="478"/>
          <ac:cxnSpMkLst>
            <pc:docMk/>
            <pc:sldMk cId="2795185428" sldId="7070"/>
            <ac:cxnSpMk id="42" creationId="{B99675A5-F8FB-4854-A2C8-50C6D18B9AD3}"/>
          </ac:cxnSpMkLst>
        </pc:cxnChg>
        <pc:cxnChg chg="add del mod">
          <ac:chgData name="Natan, Eetay" userId="a2a398ac-8758-443a-8974-2040888d00a3" providerId="ADAL" clId="{B075E409-8F7A-4DA0-A7B5-E590B95F45FF}" dt="2020-09-17T07:53:11.069" v="1335" actId="478"/>
          <ac:cxnSpMkLst>
            <pc:docMk/>
            <pc:sldMk cId="2795185428" sldId="7070"/>
            <ac:cxnSpMk id="46" creationId="{2F7BC160-DC54-4F94-AD0E-559F9D201509}"/>
          </ac:cxnSpMkLst>
        </pc:cxnChg>
        <pc:cxnChg chg="add del mod">
          <ac:chgData name="Natan, Eetay" userId="a2a398ac-8758-443a-8974-2040888d00a3" providerId="ADAL" clId="{B075E409-8F7A-4DA0-A7B5-E590B95F45FF}" dt="2020-09-17T07:52:32.540" v="1329" actId="478"/>
          <ac:cxnSpMkLst>
            <pc:docMk/>
            <pc:sldMk cId="2795185428" sldId="7070"/>
            <ac:cxnSpMk id="65" creationId="{003374CA-4EEE-4EEB-BC12-606B518B7409}"/>
          </ac:cxnSpMkLst>
        </pc:cxnChg>
        <pc:cxnChg chg="del mod">
          <ac:chgData name="Natan, Eetay" userId="a2a398ac-8758-443a-8974-2040888d00a3" providerId="ADAL" clId="{B075E409-8F7A-4DA0-A7B5-E590B95F45FF}" dt="2020-09-17T07:49:39.301" v="1287" actId="478"/>
          <ac:cxnSpMkLst>
            <pc:docMk/>
            <pc:sldMk cId="2795185428" sldId="7070"/>
            <ac:cxnSpMk id="68" creationId="{4FA35DD2-5C6D-4735-AA3E-AB7BC0534751}"/>
          </ac:cxnSpMkLst>
        </pc:cxnChg>
        <pc:cxnChg chg="add del mod">
          <ac:chgData name="Natan, Eetay" userId="a2a398ac-8758-443a-8974-2040888d00a3" providerId="ADAL" clId="{B075E409-8F7A-4DA0-A7B5-E590B95F45FF}" dt="2020-09-17T07:48:36.921" v="1284" actId="478"/>
          <ac:cxnSpMkLst>
            <pc:docMk/>
            <pc:sldMk cId="2795185428" sldId="7070"/>
            <ac:cxnSpMk id="72" creationId="{90CB44DE-80A8-41C1-9D33-DE2222E9286D}"/>
          </ac:cxnSpMkLst>
        </pc:cxnChg>
        <pc:cxnChg chg="add del mod">
          <ac:chgData name="Natan, Eetay" userId="a2a398ac-8758-443a-8974-2040888d00a3" providerId="ADAL" clId="{B075E409-8F7A-4DA0-A7B5-E590B95F45FF}" dt="2020-09-17T07:49:31.039" v="1286" actId="478"/>
          <ac:cxnSpMkLst>
            <pc:docMk/>
            <pc:sldMk cId="2795185428" sldId="7070"/>
            <ac:cxnSpMk id="75" creationId="{49178AC2-899F-4FD6-8D8D-C19B72BDEE41}"/>
          </ac:cxnSpMkLst>
        </pc:cxnChg>
        <pc:cxnChg chg="add del mod">
          <ac:chgData name="Natan, Eetay" userId="a2a398ac-8758-443a-8974-2040888d00a3" providerId="ADAL" clId="{B075E409-8F7A-4DA0-A7B5-E590B95F45FF}" dt="2020-09-17T07:52:43.870" v="1333" actId="478"/>
          <ac:cxnSpMkLst>
            <pc:docMk/>
            <pc:sldMk cId="2795185428" sldId="7070"/>
            <ac:cxnSpMk id="78" creationId="{8ADBE5BF-75DC-4E70-8F93-5AE71CD5A6C1}"/>
          </ac:cxnSpMkLst>
        </pc:cxnChg>
        <pc:cxnChg chg="add del mod">
          <ac:chgData name="Natan, Eetay" userId="a2a398ac-8758-443a-8974-2040888d00a3" providerId="ADAL" clId="{B075E409-8F7A-4DA0-A7B5-E590B95F45FF}" dt="2020-09-17T07:52:45.598" v="1334" actId="478"/>
          <ac:cxnSpMkLst>
            <pc:docMk/>
            <pc:sldMk cId="2795185428" sldId="7070"/>
            <ac:cxnSpMk id="81" creationId="{6C943BEB-4158-4B87-85A1-36FC0E3F51F6}"/>
          </ac:cxnSpMkLst>
        </pc:cxnChg>
        <pc:cxnChg chg="add del mod">
          <ac:chgData name="Natan, Eetay" userId="a2a398ac-8758-443a-8974-2040888d00a3" providerId="ADAL" clId="{B075E409-8F7A-4DA0-A7B5-E590B95F45FF}" dt="2020-09-17T07:52:41.863" v="1332" actId="478"/>
          <ac:cxnSpMkLst>
            <pc:docMk/>
            <pc:sldMk cId="2795185428" sldId="7070"/>
            <ac:cxnSpMk id="84" creationId="{70E72F3E-313E-4CBA-BFBC-FFA868E5013F}"/>
          </ac:cxnSpMkLst>
        </pc:cxnChg>
        <pc:cxnChg chg="add del mod">
          <ac:chgData name="Natan, Eetay" userId="a2a398ac-8758-443a-8974-2040888d00a3" providerId="ADAL" clId="{B075E409-8F7A-4DA0-A7B5-E590B95F45FF}" dt="2020-09-17T07:49:31.039" v="1286" actId="478"/>
          <ac:cxnSpMkLst>
            <pc:docMk/>
            <pc:sldMk cId="2795185428" sldId="7070"/>
            <ac:cxnSpMk id="112" creationId="{D58F380C-BFD4-46DD-B613-D89D22C71265}"/>
          </ac:cxnSpMkLst>
        </pc:cxnChg>
        <pc:cxnChg chg="add del mod">
          <ac:chgData name="Natan, Eetay" userId="a2a398ac-8758-443a-8974-2040888d00a3" providerId="ADAL" clId="{B075E409-8F7A-4DA0-A7B5-E590B95F45FF}" dt="2020-09-17T07:48:23.037" v="1282" actId="478"/>
          <ac:cxnSpMkLst>
            <pc:docMk/>
            <pc:sldMk cId="2795185428" sldId="7070"/>
            <ac:cxnSpMk id="131" creationId="{38F305E6-809D-49A0-B780-CFF7525BC15C}"/>
          </ac:cxnSpMkLst>
        </pc:cxnChg>
        <pc:cxnChg chg="add del mod">
          <ac:chgData name="Natan, Eetay" userId="a2a398ac-8758-443a-8974-2040888d00a3" providerId="ADAL" clId="{B075E409-8F7A-4DA0-A7B5-E590B95F45FF}" dt="2020-09-17T07:51:45.527" v="1325" actId="14100"/>
          <ac:cxnSpMkLst>
            <pc:docMk/>
            <pc:sldMk cId="2795185428" sldId="7070"/>
            <ac:cxnSpMk id="134" creationId="{59C7D660-6263-4886-9AD4-CFE12DFEC554}"/>
          </ac:cxnSpMkLst>
        </pc:cxnChg>
        <pc:cxnChg chg="add del mod">
          <ac:chgData name="Natan, Eetay" userId="a2a398ac-8758-443a-8974-2040888d00a3" providerId="ADAL" clId="{B075E409-8F7A-4DA0-A7B5-E590B95F45FF}" dt="2020-09-17T07:48:36.921" v="1284" actId="478"/>
          <ac:cxnSpMkLst>
            <pc:docMk/>
            <pc:sldMk cId="2795185428" sldId="7070"/>
            <ac:cxnSpMk id="144" creationId="{BB2E6116-6A5F-4B3B-A5A2-AB72D95A8516}"/>
          </ac:cxnSpMkLst>
        </pc:cxnChg>
        <pc:cxnChg chg="add del mod">
          <ac:chgData name="Natan, Eetay" userId="a2a398ac-8758-443a-8974-2040888d00a3" providerId="ADAL" clId="{B075E409-8F7A-4DA0-A7B5-E590B95F45FF}" dt="2020-09-17T07:48:36.921" v="1284" actId="478"/>
          <ac:cxnSpMkLst>
            <pc:docMk/>
            <pc:sldMk cId="2795185428" sldId="7070"/>
            <ac:cxnSpMk id="173" creationId="{01A16258-1DD2-459E-8DCA-B076D8E01D65}"/>
          </ac:cxnSpMkLst>
        </pc:cxnChg>
        <pc:cxnChg chg="add del mod">
          <ac:chgData name="Natan, Eetay" userId="a2a398ac-8758-443a-8974-2040888d00a3" providerId="ADAL" clId="{B075E409-8F7A-4DA0-A7B5-E590B95F45FF}" dt="2020-09-17T07:49:18.492" v="1285" actId="478"/>
          <ac:cxnSpMkLst>
            <pc:docMk/>
            <pc:sldMk cId="2795185428" sldId="7070"/>
            <ac:cxnSpMk id="195" creationId="{C06EC9E0-84B2-4EA9-A0EA-0316CC1B4F79}"/>
          </ac:cxnSpMkLst>
        </pc:cxnChg>
        <pc:cxnChg chg="add del mod">
          <ac:chgData name="Natan, Eetay" userId="a2a398ac-8758-443a-8974-2040888d00a3" providerId="ADAL" clId="{B075E409-8F7A-4DA0-A7B5-E590B95F45FF}" dt="2020-09-17T07:49:18.492" v="1285" actId="478"/>
          <ac:cxnSpMkLst>
            <pc:docMk/>
            <pc:sldMk cId="2795185428" sldId="7070"/>
            <ac:cxnSpMk id="198" creationId="{5EDC587F-F395-4A64-89B8-02DC72BB0FAB}"/>
          </ac:cxnSpMkLst>
        </pc:cxnChg>
        <pc:cxnChg chg="del mod">
          <ac:chgData name="Natan, Eetay" userId="a2a398ac-8758-443a-8974-2040888d00a3" providerId="ADAL" clId="{B075E409-8F7A-4DA0-A7B5-E590B95F45FF}" dt="2020-09-17T07:49:39.301" v="1287" actId="478"/>
          <ac:cxnSpMkLst>
            <pc:docMk/>
            <pc:sldMk cId="2795185428" sldId="7070"/>
            <ac:cxnSpMk id="224" creationId="{111C3244-5BA0-4B38-A040-43494ADFF24E}"/>
          </ac:cxnSpMkLst>
        </pc:cxnChg>
      </pc:sldChg>
      <pc:sldChg chg="addSp delSp modSp add">
        <pc:chgData name="Natan, Eetay" userId="a2a398ac-8758-443a-8974-2040888d00a3" providerId="ADAL" clId="{B075E409-8F7A-4DA0-A7B5-E590B95F45FF}" dt="2020-09-21T05:03:33.542" v="3253" actId="5793"/>
        <pc:sldMkLst>
          <pc:docMk/>
          <pc:sldMk cId="1672266751" sldId="7071"/>
        </pc:sldMkLst>
        <pc:spChg chg="del">
          <ac:chgData name="Natan, Eetay" userId="a2a398ac-8758-443a-8974-2040888d00a3" providerId="ADAL" clId="{B075E409-8F7A-4DA0-A7B5-E590B95F45FF}" dt="2020-09-17T08:17:55.246" v="1654" actId="478"/>
          <ac:spMkLst>
            <pc:docMk/>
            <pc:sldMk cId="1672266751" sldId="7071"/>
            <ac:spMk id="2" creationId="{746841A9-D921-4DE4-86DE-AD7C0F2324DB}"/>
          </ac:spMkLst>
        </pc:spChg>
        <pc:spChg chg="mod">
          <ac:chgData name="Natan, Eetay" userId="a2a398ac-8758-443a-8974-2040888d00a3" providerId="ADAL" clId="{B075E409-8F7A-4DA0-A7B5-E590B95F45FF}" dt="2020-09-17T08:18:03.636" v="1662" actId="20577"/>
          <ac:spMkLst>
            <pc:docMk/>
            <pc:sldMk cId="1672266751" sldId="7071"/>
            <ac:spMk id="3" creationId="{0D7ABDCD-B62D-465D-B4CF-B4D53470BE7F}"/>
          </ac:spMkLst>
        </pc:spChg>
        <pc:spChg chg="del">
          <ac:chgData name="Natan, Eetay" userId="a2a398ac-8758-443a-8974-2040888d00a3" providerId="ADAL" clId="{B075E409-8F7A-4DA0-A7B5-E590B95F45FF}" dt="2020-09-17T08:17:58.985" v="1656"/>
          <ac:spMkLst>
            <pc:docMk/>
            <pc:sldMk cId="1672266751" sldId="7071"/>
            <ac:spMk id="4" creationId="{D11E3A12-1644-41C5-954A-B5FE62E050BD}"/>
          </ac:spMkLst>
        </pc:spChg>
        <pc:graphicFrameChg chg="add mod ord modGraphic">
          <ac:chgData name="Natan, Eetay" userId="a2a398ac-8758-443a-8974-2040888d00a3" providerId="ADAL" clId="{B075E409-8F7A-4DA0-A7B5-E590B95F45FF}" dt="2020-09-21T05:03:33.542" v="3253" actId="5793"/>
          <ac:graphicFrameMkLst>
            <pc:docMk/>
            <pc:sldMk cId="1672266751" sldId="7071"/>
            <ac:graphicFrameMk id="5" creationId="{960E8C4B-977D-4F82-B8DC-7347990C1C10}"/>
          </ac:graphicFrameMkLst>
        </pc:graphicFrameChg>
      </pc:sldChg>
      <pc:sldChg chg="add">
        <pc:chgData name="Natan, Eetay" userId="a2a398ac-8758-443a-8974-2040888d00a3" providerId="ADAL" clId="{B075E409-8F7A-4DA0-A7B5-E590B95F45FF}" dt="2020-09-17T08:50:29.691" v="2591"/>
        <pc:sldMkLst>
          <pc:docMk/>
          <pc:sldMk cId="707748401" sldId="7072"/>
        </pc:sldMkLst>
      </pc:sldChg>
      <pc:sldMasterChg chg="delSldLayout">
        <pc:chgData name="Natan, Eetay" userId="a2a398ac-8758-443a-8974-2040888d00a3" providerId="ADAL" clId="{B075E409-8F7A-4DA0-A7B5-E590B95F45FF}" dt="2020-09-15T13:08:14.099" v="9" actId="2696"/>
        <pc:sldMasterMkLst>
          <pc:docMk/>
          <pc:sldMasterMk cId="0" sldId="2147483980"/>
        </pc:sldMasterMkLst>
        <pc:sldLayoutChg chg="del">
          <pc:chgData name="Natan, Eetay" userId="a2a398ac-8758-443a-8974-2040888d00a3" providerId="ADAL" clId="{B075E409-8F7A-4DA0-A7B5-E590B95F45FF}" dt="2020-09-15T13:08:14.099" v="9" actId="2696"/>
          <pc:sldLayoutMkLst>
            <pc:docMk/>
            <pc:sldMasterMk cId="0" sldId="2147483980"/>
            <pc:sldLayoutMk cId="2251321931" sldId="21474841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5pPr>
          </a:lstStyle>
          <a:p>
            <a:pPr lvl="0"/>
            <a:endParaRPr lang="en-US" sz="1200" dirty="0">
              <a:latin typeface="Gill Sans MT"/>
            </a:endParaRPr>
          </a:p>
        </p:txBody>
      </p:sp>
      <p:sp>
        <p:nvSpPr>
          <p:cNvPr id="44035" name="Date Placeholder 2"/>
          <p:cNvSpPr>
            <a:spLocks noGrp="1"/>
          </p:cNvSpPr>
          <p:nvPr>
            <p:ph type="dt" sz="quarter" idx="2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 algn="r"/>
            <a:fld id="{1E5337D3-41E1-422A-A33D-8CDFDB7A4260}" type="datetime1">
              <a:rPr lang="en-US" sz="1200">
                <a:latin typeface="Gill Sans MT"/>
              </a:rPr>
              <a:t>10/16/2020</a:t>
            </a:fld>
            <a:endParaRPr lang="en-US" sz="1200" dirty="0">
              <a:latin typeface="Gill Sans MT"/>
            </a:endParaRPr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/>
            <a:endParaRPr lang="en-US" sz="1200" dirty="0">
              <a:latin typeface="Gill Sans MT"/>
            </a:endParaRP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 algn="r"/>
            <a:fld id="{8A7D8595-9507-42A8-B06C-E87A397BA3AA}" type="slidenum">
              <a:rPr lang="en-US" sz="1200">
                <a:latin typeface="Gill Sans MT"/>
              </a:rPr>
              <a:t>‹#›</a:t>
            </a:fld>
            <a:endParaRPr lang="en-US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Header Placeholder 1"/>
          <p:cNvSpPr>
            <a:spLocks noGrp="1"/>
          </p:cNvSpPr>
          <p:nvPr>
            <p:ph type="hdr" sz="quarter"/>
          </p:nvPr>
        </p:nvSpPr>
        <p:spPr>
          <a:xfrm>
            <a:off x="1588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Gill Sans MT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5pPr>
          </a:lstStyle>
          <a:p>
            <a:endParaRPr lang="en-IN" sz="1200" dirty="0"/>
          </a:p>
        </p:txBody>
      </p:sp>
      <p:sp>
        <p:nvSpPr>
          <p:cNvPr id="43011" name="Date Placeholder 2"/>
          <p:cNvSpPr>
            <a:spLocks noGrp="1"/>
          </p:cNvSpPr>
          <p:nvPr>
            <p:ph type="dt" idx="2"/>
          </p:nvPr>
        </p:nvSpPr>
        <p:spPr>
          <a:xfrm>
            <a:off x="3851275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Arial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algn="r"/>
            <a:fld id="{1189B263-57C2-45A8-AC08-FCF07A460F25}" type="datetime1">
              <a:rPr lang="en-IN" sz="1200" smtClean="0">
                <a:latin typeface="Gill Sans MT"/>
              </a:rPr>
              <a:pPr algn="r"/>
              <a:t>16-10-2020</a:t>
            </a:fld>
            <a:endParaRPr lang="en-IN" sz="1200" dirty="0">
              <a:latin typeface="Gill Sans MT"/>
            </a:endParaRPr>
          </a:p>
        </p:txBody>
      </p:sp>
      <p:sp>
        <p:nvSpPr>
          <p:cNvPr id="43012" name="Slide Image Placeholder 3"/>
          <p:cNvSpPr>
            <a:spLocks noGrp="1" noRot="1" noChangeAspect="1"/>
          </p:cNvSpPr>
          <p:nvPr>
            <p:ph type="sldImg" idx="5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43013" name="Notes Placeholder 4"/>
          <p:cNvSpPr>
            <a:spLocks noGrp="1"/>
          </p:cNvSpPr>
          <p:nvPr>
            <p:ph type="body" sz="quarter" idx="1"/>
          </p:nvPr>
        </p:nvSpPr>
        <p:spPr>
          <a:xfrm>
            <a:off x="679450" y="4716462"/>
            <a:ext cx="5438775" cy="4467225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30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Arial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endParaRPr lang="en-IN" sz="1200" dirty="0">
              <a:latin typeface="Gill Sans MT"/>
            </a:endParaRPr>
          </a:p>
        </p:txBody>
      </p:sp>
      <p:sp>
        <p:nvSpPr>
          <p:cNvPr id="430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Arial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‹#›</a:t>
            </a:fld>
            <a:endParaRPr lang="en-IN" sz="1200" dirty="0"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8343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24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9294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https://kubernetes.github.io/ingress-nginx/deploy/baremetal/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0699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33956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https://blog.gopheracademy.com/advent-2017/using-go-templates/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33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4039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https://codefresh.io/docs/docs/new-helm/helm-best-practices/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34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1488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https://codefresh.io/docs/docs/new-helm/helm-best-practices/</a:t>
            </a:r>
          </a:p>
          <a:p>
            <a:r>
              <a:rPr lang="en-US" dirty="0"/>
              <a:t>https://medium.com/better-programming/10-antipatterns-for-kubernetes-deployments-e97ce1199f2d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7106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https://lzone.de/blog/Helm+Best+Practices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6111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https://medium.com/better-programming/10-antipatterns-for-kubernetes-deployments-e97ce1199f2d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4250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https://medium.com/velotio-perspectives/demystifying-high-availability-in-kubernetes-using-kubeadm-3d83ed8c458b</a:t>
            </a:r>
          </a:p>
          <a:p>
            <a:r>
              <a:rPr lang="en-US" dirty="0"/>
              <a:t>https://stackoverflow.com/questions/39172131/what-happens-when-the-kubernetes-master-fails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6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350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9164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https://medium.com/google-cloud/kubernetes-nodeport-vs-loadbalancer-vs-ingress-when-should-i-use-what-922f010849e0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baseline="0" dirty="0">
                <a:solidFill>
                  <a:schemeClr val="tx1"/>
                </a:solidFill>
                <a:effectLst/>
                <a:latin typeface="Calibri" pitchFamily="34" charset="0"/>
              </a:rPr>
              <a:t>https://stackoverflow.com/questions/41509439/whats-the-difference-between-clusterip-nodeport-and-loadbalancer-service-types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baseline="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12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88146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https://medium.com/stakater/k8s-deployments-vs-statefulsets-vs-daemonsets-60582f0c62d4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13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8309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https://portworx.com/tutorial-kubernetes-persistent-volumes/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903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https://cloud.google.com/blog/products/gcp/kubernetes-best-practices-organizing-with-namespaces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096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https://thenewstack.io/three-realistic-approaches-to-kubernetes-rbac/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20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1085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46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7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7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EFC56-E2F9-4DED-B26F-5B6B2E188524}"/>
              </a:ext>
            </a:extLst>
          </p:cNvPr>
          <p:cNvSpPr/>
          <p:nvPr userDrawn="1"/>
        </p:nvSpPr>
        <p:spPr>
          <a:xfrm>
            <a:off x="119336" y="1556792"/>
            <a:ext cx="111612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1D3-AC22-4C0F-AE45-E5994A1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13" y="1133475"/>
            <a:ext cx="11603228" cy="50429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7A8F3C4-DE37-4839-8898-A59C9085C7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13" y="567267"/>
            <a:ext cx="10379091" cy="44873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NORMAL layout with background and content</a:t>
            </a:r>
            <a:endParaRPr lang="en-GB" dirty="0"/>
          </a:p>
        </p:txBody>
      </p:sp>
      <p:sp>
        <p:nvSpPr>
          <p:cNvPr id="9" name="Content Placeholder 25">
            <a:extLst>
              <a:ext uri="{FF2B5EF4-FFF2-40B4-BE49-F238E27FC236}">
                <a16:creationId xmlns:a16="http://schemas.microsoft.com/office/drawing/2014/main" id="{217F27B9-2B46-432E-93CA-99F8BA300A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69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8712-1FAF-4A69-9803-ACEE411BB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Layout with title only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7A932-064E-48AC-9741-4752CE772B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25">
            <a:extLst>
              <a:ext uri="{FF2B5EF4-FFF2-40B4-BE49-F238E27FC236}">
                <a16:creationId xmlns:a16="http://schemas.microsoft.com/office/drawing/2014/main" id="{4888A36E-D096-4EE4-9C82-BC27636056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9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dr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2E6818-FECB-4284-B63C-C433D84258B4}"/>
              </a:ext>
            </a:extLst>
          </p:cNvPr>
          <p:cNvSpPr/>
          <p:nvPr userDrawn="1"/>
        </p:nvSpPr>
        <p:spPr>
          <a:xfrm>
            <a:off x="0" y="1016002"/>
            <a:ext cx="12192000" cy="5841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28712-1FAF-4A69-9803-ACEE411BB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Layout for graph, charts and diagrams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7A932-064E-48AC-9741-4752CE772B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25">
            <a:extLst>
              <a:ext uri="{FF2B5EF4-FFF2-40B4-BE49-F238E27FC236}">
                <a16:creationId xmlns:a16="http://schemas.microsoft.com/office/drawing/2014/main" id="{D819D5D8-8F04-46E1-A7C2-2B2A3E3D0F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EB7E041-F94A-4C26-A72E-F4A4297F0768}"/>
              </a:ext>
            </a:extLst>
          </p:cNvPr>
          <p:cNvSpPr/>
          <p:nvPr userDrawn="1"/>
        </p:nvSpPr>
        <p:spPr>
          <a:xfrm>
            <a:off x="228600" y="6523567"/>
            <a:ext cx="4527549" cy="266700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/>
            <a:r>
              <a:rPr lang="en-GB" sz="933" b="0" i="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HARMAN INTERNATIONAL. CONFIDENTIAL COPYRIGHT 2020</a:t>
            </a:r>
            <a:endParaRPr lang="en-US" sz="933" b="0" i="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95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4" y="1815642"/>
            <a:ext cx="5588000" cy="595544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6066" y="1815642"/>
            <a:ext cx="5588000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3" y="2555649"/>
            <a:ext cx="5610225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89663" y="2555649"/>
            <a:ext cx="5610225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6398E647-0CB2-4558-8677-E5F5515336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01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4" y="1830156"/>
            <a:ext cx="3529559" cy="595544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7310" y="1830156"/>
            <a:ext cx="3529559" cy="595544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3" y="2570163"/>
            <a:ext cx="3543597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4202" y="2570163"/>
            <a:ext cx="3543597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DF7E5A-93E3-489E-8C6E-D5B9C0491C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310" y="1830156"/>
            <a:ext cx="3529559" cy="595544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5232147-EAC5-4DF1-A1DA-E80739614A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61202" y="2570163"/>
            <a:ext cx="3543597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Content Placeholder 25">
            <a:extLst>
              <a:ext uri="{FF2B5EF4-FFF2-40B4-BE49-F238E27FC236}">
                <a16:creationId xmlns:a16="http://schemas.microsoft.com/office/drawing/2014/main" id="{B3903386-6D9E-4060-93D3-965E6D703A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3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5" y="1828791"/>
            <a:ext cx="2643585" cy="595544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78722" y="1828791"/>
            <a:ext cx="2643585" cy="595544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4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71703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DF7E5A-93E3-489E-8C6E-D5B9C0491C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7822" y="1828791"/>
            <a:ext cx="2643585" cy="59554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5232147-EAC5-4DF1-A1DA-E80739614A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0803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EC7803-BCB9-4216-8C53-2A643BE41E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87935" y="1828791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364F614-D03D-4316-BB73-C16F0C4A09D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88464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7" name="Content Placeholder 25">
            <a:extLst>
              <a:ext uri="{FF2B5EF4-FFF2-40B4-BE49-F238E27FC236}">
                <a16:creationId xmlns:a16="http://schemas.microsoft.com/office/drawing/2014/main" id="{AFA6CC41-6F84-48D9-9989-C641D06CD5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6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5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78722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4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71703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DF7E5A-93E3-489E-8C6E-D5B9C0491C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7822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5232147-EAC5-4DF1-A1DA-E80739614A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0803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EC7803-BCB9-4216-8C53-2A643BE41E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87935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364F614-D03D-4316-BB73-C16F0C4A09D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88464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6879E58-E853-46CA-A4ED-5334A8FD3F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7935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1CBA50-3624-4841-B8D6-8CC8844CBC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8722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0D543490-F70A-4860-A79E-28E5AEC57E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8464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775E141-9A05-4459-8BBF-1F0FAF8F1D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71703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26F3C75-1A67-49F9-A63E-6F70274F6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37822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EC4D392-319A-4CC3-B0A5-570CCAF385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30803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541286-3340-4DE8-85A3-3CD71A47C0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87935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7B25BFF-60C2-4D01-AF7A-3EDFB52B934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288464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4" name="Content Placeholder 25">
            <a:extLst>
              <a:ext uri="{FF2B5EF4-FFF2-40B4-BE49-F238E27FC236}">
                <a16:creationId xmlns:a16="http://schemas.microsoft.com/office/drawing/2014/main" id="{9C2BEF0A-5AC2-404A-B15C-22031E3BFD5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8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041402"/>
            <a:ext cx="12192000" cy="5422898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6" name="Content Placeholder 25">
            <a:extLst>
              <a:ext uri="{FF2B5EF4-FFF2-40B4-BE49-F238E27FC236}">
                <a16:creationId xmlns:a16="http://schemas.microsoft.com/office/drawing/2014/main" id="{4B078750-D590-46D2-B501-2EFBB21438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56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5C1FD7-6A89-4BDD-BE04-A89DF6DA9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8000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dirty="0"/>
              <a:t>Click icon in center to change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10BC7-3301-4444-BE71-10332BBF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3" y="567267"/>
            <a:ext cx="5842588" cy="4487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855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4" y="567267"/>
            <a:ext cx="5748338" cy="448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195A8-C77C-4BD4-B24D-C4EEAACDA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00267" y="6430731"/>
            <a:ext cx="649288" cy="366183"/>
          </a:xfrm>
          <a:prstGeom prst="rect">
            <a:avLst/>
          </a:prstGeom>
        </p:spPr>
        <p:txBody>
          <a:bodyPr/>
          <a:lstStyle/>
          <a:p>
            <a:fld id="{57917A78-F634-4629-BF18-2542F02B20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E7EF86-0A44-485E-B2C3-02CF1D6F73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350" y="1041402"/>
            <a:ext cx="5748338" cy="5389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2472365-87C3-44EF-B9F8-65F1A6F52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0267" y="38100"/>
            <a:ext cx="1530349" cy="1058333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Content Placeholder 25">
            <a:extLst>
              <a:ext uri="{FF2B5EF4-FFF2-40B4-BE49-F238E27FC236}">
                <a16:creationId xmlns:a16="http://schemas.microsoft.com/office/drawing/2014/main" id="{CE39A4D9-A5A1-460A-A8AF-B092CC52493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9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6AA4D7-5BDE-443A-81CB-509FCC4C1378}"/>
              </a:ext>
            </a:extLst>
          </p:cNvPr>
          <p:cNvSpPr/>
          <p:nvPr userDrawn="1"/>
        </p:nvSpPr>
        <p:spPr>
          <a:xfrm>
            <a:off x="964312" y="3140679"/>
            <a:ext cx="72008" cy="11521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3858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9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7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0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1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1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113" r:id="rId13"/>
    <p:sldLayoutId id="2147484127" r:id="rId14"/>
    <p:sldLayoutId id="2147484122" r:id="rId15"/>
    <p:sldLayoutId id="2147484123" r:id="rId16"/>
    <p:sldLayoutId id="2147484124" r:id="rId17"/>
    <p:sldLayoutId id="2147484128" r:id="rId18"/>
    <p:sldLayoutId id="2147484125" r:id="rId19"/>
    <p:sldLayoutId id="2147484120" r:id="rId20"/>
    <p:sldLayoutId id="2147484126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2" userDrawn="1">
          <p15:clr>
            <a:srgbClr val="F26B43"/>
          </p15:clr>
        </p15:guide>
        <p15:guide id="2" pos="7504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40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85.png"/><Relationship Id="rId12" Type="http://schemas.openxmlformats.org/officeDocument/2006/relationships/image" Target="../media/image97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svg"/><Relationship Id="rId15" Type="http://schemas.openxmlformats.org/officeDocument/2006/relationships/image" Target="../media/image9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resh.io/docs/docs/new-helm/helm-best-practices/" TargetMode="External"/><Relationship Id="rId2" Type="http://schemas.openxmlformats.org/officeDocument/2006/relationships/hyperlink" Target="https://medium.com/better-programming/10-antipatterns-for-kubernetes-deployments-e97ce1199f2d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elm.sh/docs/chart_best_practice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topics/charts/" TargetMode="External"/><Relationship Id="rId7" Type="http://schemas.openxmlformats.org/officeDocument/2006/relationships/hyperlink" Target="https://helm.sh/docs/chart_best_practic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ubernetes.io/docs/concepts/extend-kubernetes/operator/" TargetMode="External"/><Relationship Id="rId5" Type="http://schemas.openxmlformats.org/officeDocument/2006/relationships/hyperlink" Target="https://www.bmc.com/blogs/kubernetes-crd-custom-resource-definitions/" TargetMode="External"/><Relationship Id="rId4" Type="http://schemas.openxmlformats.org/officeDocument/2006/relationships/hyperlink" Target="https://en.wikipedia.org/wiki/Don%27t_repeat_yoursel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F62C0-5FC0-4A8B-A8D7-31DCA7329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5999002" cy="492760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Kubernetes &amp; Helm basics</a:t>
            </a:r>
          </a:p>
        </p:txBody>
      </p:sp>
      <p:sp>
        <p:nvSpPr>
          <p:cNvPr id="72" name="Rectangle 12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806C14-158A-4D77-AEC2-7FB5F1EB9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356" y="1159565"/>
            <a:ext cx="2938022" cy="443905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Eetay natan</a:t>
            </a:r>
          </a:p>
          <a:p>
            <a:r>
              <a:rPr lang="en-US">
                <a:solidFill>
                  <a:srgbClr val="FFFFFF"/>
                </a:solidFill>
              </a:rPr>
              <a:t>SEP-2020</a:t>
            </a:r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945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C261A-4B67-4A1A-9005-5DDD87EDA4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11603228" cy="504295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BF372-7CB2-44CE-A626-4B47A97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INGRESS – SERVICE - POD</a:t>
            </a:r>
          </a:p>
        </p:txBody>
      </p:sp>
      <p:pic>
        <p:nvPicPr>
          <p:cNvPr id="5" name="Picture 2" descr="Kubernetes NodePort vs LoadBalancer vs Ingress? When should I use what? |  by Sandeep Dinesh | Google Cloud - Community | Medium">
            <a:extLst>
              <a:ext uri="{FF2B5EF4-FFF2-40B4-BE49-F238E27FC236}">
                <a16:creationId xmlns:a16="http://schemas.microsoft.com/office/drawing/2014/main" id="{02C9B206-82EE-42CE-9AAB-0017940A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130562"/>
            <a:ext cx="7779865" cy="502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1874B-E850-4217-A125-1163709D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3" y="6084851"/>
            <a:ext cx="5119640" cy="712666"/>
          </a:xfrm>
          <a:prstGeom prst="rect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FDD9B-8581-452B-BC64-9384E15C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60" y="646087"/>
            <a:ext cx="5119639" cy="706295"/>
          </a:xfrm>
          <a:prstGeom prst="rect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09A8A18-1FEA-4B93-8776-FDBC5D713A84}"/>
              </a:ext>
            </a:extLst>
          </p:cNvPr>
          <p:cNvCxnSpPr>
            <a:stCxn id="6" idx="1"/>
          </p:cNvCxnSpPr>
          <p:nvPr/>
        </p:nvCxnSpPr>
        <p:spPr>
          <a:xfrm rot="10800000" flipH="1">
            <a:off x="253412" y="5517232"/>
            <a:ext cx="730019" cy="923952"/>
          </a:xfrm>
          <a:prstGeom prst="curvedConnector4">
            <a:avLst>
              <a:gd name="adj1" fmla="val -31314"/>
              <a:gd name="adj2" fmla="val 69283"/>
            </a:avLst>
          </a:prstGeom>
          <a:ln w="317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4FC1713-06B8-4468-8CF8-7DD9EB73E332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6825781" y="1342681"/>
            <a:ext cx="2796698" cy="28161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9A640F9-96CF-458B-8BEB-97129B2999CB}"/>
              </a:ext>
            </a:extLst>
          </p:cNvPr>
          <p:cNvSpPr/>
          <p:nvPr/>
        </p:nvSpPr>
        <p:spPr>
          <a:xfrm>
            <a:off x="6708068" y="4149080"/>
            <a:ext cx="216024" cy="72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7725357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FAF50-35C2-47BD-8198-E250BA59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-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42EBA-5D05-468D-8932-5FDAADFA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7" y="1710492"/>
            <a:ext cx="6682212" cy="4133969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98A957-54DB-42BB-925D-0E8BCE17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93" y="1448073"/>
            <a:ext cx="4866362" cy="283291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3A1FC-7409-4FC8-A255-A6267B838AF2}"/>
              </a:ext>
            </a:extLst>
          </p:cNvPr>
          <p:cNvSpPr txBox="1"/>
          <p:nvPr/>
        </p:nvSpPr>
        <p:spPr>
          <a:xfrm>
            <a:off x="5303912" y="17225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solidFill>
                  <a:srgbClr val="FF33CC"/>
                </a:solidFill>
                <a:latin typeface="+mj-lt"/>
              </a:rPr>
              <a:t>s</a:t>
            </a:r>
          </a:p>
        </p:txBody>
      </p:sp>
      <p:sp>
        <p:nvSpPr>
          <p:cNvPr id="11" name="Callout: Double Bent Line with Border and Accent Bar 10">
            <a:extLst>
              <a:ext uri="{FF2B5EF4-FFF2-40B4-BE49-F238E27FC236}">
                <a16:creationId xmlns:a16="http://schemas.microsoft.com/office/drawing/2014/main" id="{273519A3-366D-4794-9FFA-8FEB8E842578}"/>
              </a:ext>
            </a:extLst>
          </p:cNvPr>
          <p:cNvSpPr/>
          <p:nvPr/>
        </p:nvSpPr>
        <p:spPr>
          <a:xfrm>
            <a:off x="3935760" y="3251465"/>
            <a:ext cx="1224136" cy="72008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3092"/>
              <a:gd name="adj6" fmla="val -58253"/>
              <a:gd name="adj7" fmla="val 115581"/>
              <a:gd name="adj8" fmla="val -11845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Applications in the Pod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87F1C-47C5-413A-AF43-483756CC73C0}"/>
              </a:ext>
            </a:extLst>
          </p:cNvPr>
          <p:cNvSpPr txBox="1"/>
          <p:nvPr/>
        </p:nvSpPr>
        <p:spPr>
          <a:xfrm>
            <a:off x="276729" y="1013539"/>
            <a:ext cx="6676859" cy="741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 deployment</a:t>
            </a:r>
            <a:br>
              <a:rPr lang="en-US" i="1" dirty="0"/>
            </a:br>
            <a:r>
              <a:rPr lang="en-US" sz="1600" i="1" dirty="0"/>
              <a:t>is responsible for keeping a set of pods running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E584A-31C4-4025-8CDB-BB102FFA70CB}"/>
              </a:ext>
            </a:extLst>
          </p:cNvPr>
          <p:cNvSpPr txBox="1"/>
          <p:nvPr/>
        </p:nvSpPr>
        <p:spPr>
          <a:xfrm>
            <a:off x="7104112" y="692696"/>
            <a:ext cx="4963843" cy="73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 service</a:t>
            </a:r>
          </a:p>
          <a:p>
            <a:r>
              <a:rPr lang="en-US" sz="1600" i="1" dirty="0"/>
              <a:t>is responsible for network access to a set of pods</a:t>
            </a:r>
          </a:p>
          <a:p>
            <a:pPr algn="l"/>
            <a:endParaRPr lang="en-US" sz="2000" dirty="0" err="1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939D7A-3685-49AE-8A4E-22C583E3D8E7}"/>
              </a:ext>
            </a:extLst>
          </p:cNvPr>
          <p:cNvSpPr txBox="1"/>
          <p:nvPr/>
        </p:nvSpPr>
        <p:spPr>
          <a:xfrm>
            <a:off x="7201592" y="4509120"/>
            <a:ext cx="2134767" cy="50405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edit</a:t>
            </a:r>
            <a:r>
              <a:rPr lang="en-US" dirty="0"/>
              <a:t> svc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62F28-9D1C-42DA-B730-6023A10DCE32}"/>
              </a:ext>
            </a:extLst>
          </p:cNvPr>
          <p:cNvSpPr txBox="1"/>
          <p:nvPr/>
        </p:nvSpPr>
        <p:spPr>
          <a:xfrm>
            <a:off x="253413" y="6034895"/>
            <a:ext cx="2530219" cy="50405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800" dirty="0" err="1">
                <a:latin typeface="+mj-lt"/>
              </a:rPr>
              <a:t>kubectl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edit</a:t>
            </a:r>
            <a:r>
              <a:rPr lang="en-US" sz="1800" dirty="0">
                <a:latin typeface="+mj-lt"/>
              </a:rPr>
              <a:t> deployments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67FE886-94D1-43D3-BF0A-3ED3FE04E808}"/>
              </a:ext>
            </a:extLst>
          </p:cNvPr>
          <p:cNvCxnSpPr>
            <a:cxnSpLocks/>
            <a:stCxn id="19" idx="3"/>
            <a:endCxn id="5" idx="2"/>
          </p:cNvCxnSpPr>
          <p:nvPr/>
        </p:nvCxnSpPr>
        <p:spPr>
          <a:xfrm flipV="1">
            <a:off x="2783632" y="5844461"/>
            <a:ext cx="828851" cy="442462"/>
          </a:xfrm>
          <a:prstGeom prst="curvedConnector2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07C9BE0-184B-4F80-A649-18555E9C97E4}"/>
              </a:ext>
            </a:extLst>
          </p:cNvPr>
          <p:cNvCxnSpPr>
            <a:cxnSpLocks/>
            <a:stCxn id="15" idx="3"/>
            <a:endCxn id="8" idx="2"/>
          </p:cNvCxnSpPr>
          <p:nvPr/>
        </p:nvCxnSpPr>
        <p:spPr>
          <a:xfrm flipV="1">
            <a:off x="9336359" y="4280991"/>
            <a:ext cx="298415" cy="480157"/>
          </a:xfrm>
          <a:prstGeom prst="curvedConnector2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8AA83-4544-4AA0-8A26-A959B6EBB63A}"/>
              </a:ext>
            </a:extLst>
          </p:cNvPr>
          <p:cNvSpPr/>
          <p:nvPr/>
        </p:nvSpPr>
        <p:spPr>
          <a:xfrm>
            <a:off x="7183969" y="1628800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CB5F01-EBF5-4AD3-B721-86B6BFD183E9}"/>
              </a:ext>
            </a:extLst>
          </p:cNvPr>
          <p:cNvSpPr/>
          <p:nvPr/>
        </p:nvSpPr>
        <p:spPr>
          <a:xfrm>
            <a:off x="277798" y="1988840"/>
            <a:ext cx="2073786" cy="254015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5145986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61531-DC8D-413F-B81E-F77F833A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SERVICES</a:t>
            </a:r>
          </a:p>
        </p:txBody>
      </p:sp>
      <p:pic>
        <p:nvPicPr>
          <p:cNvPr id="5" name="Picture 2" descr="Service Types in Kubernetes?. A Service enables network access to a… | by  Kubernetes Advocate | AVM Consulting Blog | Medium">
            <a:extLst>
              <a:ext uri="{FF2B5EF4-FFF2-40B4-BE49-F238E27FC236}">
                <a16:creationId xmlns:a16="http://schemas.microsoft.com/office/drawing/2014/main" id="{948CD696-9A66-4A1D-83C1-C8C9FAB2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824044"/>
            <a:ext cx="6250236" cy="581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96060-FE45-46DD-8BFD-62BF8125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86" y="1038768"/>
            <a:ext cx="5119639" cy="706295"/>
          </a:xfrm>
          <a:prstGeom prst="rect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B1453-1358-49A7-8355-FBD17B074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496" y="-19389"/>
            <a:ext cx="1631504" cy="1568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934E5-FC07-41A4-9861-20D62DBFECC3}"/>
              </a:ext>
            </a:extLst>
          </p:cNvPr>
          <p:cNvSpPr txBox="1"/>
          <p:nvPr/>
        </p:nvSpPr>
        <p:spPr>
          <a:xfrm>
            <a:off x="316686" y="1988840"/>
            <a:ext cx="5213470" cy="4653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 err="1">
                <a:solidFill>
                  <a:srgbClr val="C00000"/>
                </a:solidFill>
              </a:rPr>
              <a:t>ClusterIP</a:t>
            </a:r>
            <a:r>
              <a:rPr lang="en-US" sz="1800" dirty="0"/>
              <a:t> gives you a service inside the cluster where applications (containers) from the cluster can access the service</a:t>
            </a:r>
          </a:p>
          <a:p>
            <a:endParaRPr lang="en-US" sz="1800" b="1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NodePort</a:t>
            </a:r>
            <a:r>
              <a:rPr lang="en-US" sz="1800" dirty="0"/>
              <a:t> service opens a specific port on all the machines running the cluster (= Kubernetes nodes) and forward traffic to the service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LoadBalancer</a:t>
            </a:r>
            <a:r>
              <a:rPr lang="en-US" sz="1800" dirty="0"/>
              <a:t> is a service exposed to the internet. each service you expose with a </a:t>
            </a:r>
            <a:r>
              <a:rPr lang="en-US" sz="1800" dirty="0" err="1"/>
              <a:t>LoadBalancer</a:t>
            </a:r>
            <a:r>
              <a:rPr lang="en-US" sz="1800" dirty="0"/>
              <a:t> will get its own IP address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C00000"/>
                </a:solidFill>
              </a:rPr>
              <a:t>Ingress</a:t>
            </a:r>
            <a:r>
              <a:rPr lang="en-US" sz="1800" b="1" dirty="0"/>
              <a:t> </a:t>
            </a:r>
            <a:r>
              <a:rPr lang="en-US" sz="1800" dirty="0"/>
              <a:t>is actually NOT a type of service. </a:t>
            </a:r>
            <a:br>
              <a:rPr lang="en-US" sz="1800" dirty="0"/>
            </a:br>
            <a:r>
              <a:rPr lang="en-US" sz="1800" dirty="0"/>
              <a:t>it sits in front of multiple services as a “smart router”. There are many types of Ingress controllers that have different capabilities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BCAC-BF28-4770-9EEF-8DD73B6F25E3}"/>
              </a:ext>
            </a:extLst>
          </p:cNvPr>
          <p:cNvSpPr txBox="1"/>
          <p:nvPr/>
        </p:nvSpPr>
        <p:spPr>
          <a:xfrm>
            <a:off x="5303912" y="6652673"/>
            <a:ext cx="5700235" cy="24340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910876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y Kubernetes Concepts">
            <a:extLst>
              <a:ext uri="{FF2B5EF4-FFF2-40B4-BE49-F238E27FC236}">
                <a16:creationId xmlns:a16="http://schemas.microsoft.com/office/drawing/2014/main" id="{E994507F-2CC9-4067-8744-A6A163F50D3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58" y="1016002"/>
            <a:ext cx="63246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F59191-067B-4CBD-8930-8DD663E9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– REPLICA SET – DAEMONSET - STATEFULSET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E0A7D-2466-467D-B341-1E7826FAF1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0351" y="281518"/>
            <a:ext cx="9364041" cy="285749"/>
          </a:xfrm>
        </p:spPr>
        <p:txBody>
          <a:bodyPr/>
          <a:lstStyle/>
          <a:p>
            <a:r>
              <a:rPr lang="en-US" dirty="0"/>
              <a:t>different resources that Kubernetes provides for deploying pods.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D4296-AB06-499B-854C-ED4C33B1113C}"/>
              </a:ext>
            </a:extLst>
          </p:cNvPr>
          <p:cNvSpPr txBox="1"/>
          <p:nvPr/>
        </p:nvSpPr>
        <p:spPr>
          <a:xfrm>
            <a:off x="316686" y="1301751"/>
            <a:ext cx="5213470" cy="5340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Deployment</a:t>
            </a:r>
            <a:r>
              <a:rPr lang="en-US" dirty="0"/>
              <a:t> </a:t>
            </a:r>
            <a:r>
              <a:rPr lang="en-US" sz="1800" dirty="0"/>
              <a:t>is a controller that matches the current state of your cluster to the desired state (the Deployment manifest).</a:t>
            </a:r>
          </a:p>
          <a:p>
            <a:r>
              <a:rPr lang="en-US" sz="1800" dirty="0"/>
              <a:t>Deployments creates a </a:t>
            </a:r>
            <a:r>
              <a:rPr lang="en-US" sz="1800" dirty="0" err="1"/>
              <a:t>ReplicaSet</a:t>
            </a:r>
            <a:r>
              <a:rPr lang="en-US" sz="1800" dirty="0"/>
              <a:t> which then creates a Pod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ReplicaSet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is a controller that manages  the deployment and scaling of a set of Pods</a:t>
            </a:r>
          </a:p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800" b="1" dirty="0" err="1">
                <a:solidFill>
                  <a:srgbClr val="C00000"/>
                </a:solidFill>
              </a:rPr>
              <a:t>StatefulSet</a:t>
            </a:r>
            <a:r>
              <a:rPr lang="en-US" sz="1800" dirty="0"/>
              <a:t>  is a controller that manages the deployment and scaling of a set of Pods, providing a guarantee on the ordering and uniqueness of these Pods.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DaemonSet</a:t>
            </a:r>
            <a:r>
              <a:rPr lang="en-US" dirty="0"/>
              <a:t> </a:t>
            </a:r>
            <a:r>
              <a:rPr lang="en-US" sz="1800" dirty="0"/>
              <a:t>is a controller that ensures that the pod runs on all the nodes of the cluster. If a node is added/removed from a cluster, </a:t>
            </a:r>
            <a:r>
              <a:rPr lang="en-US" sz="1800" dirty="0" err="1"/>
              <a:t>DaemonSet</a:t>
            </a:r>
            <a:r>
              <a:rPr lang="en-US" sz="1800" dirty="0"/>
              <a:t> automatically adds/deletes the pod.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74580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71C8E-11CD-4159-A84A-F82534F141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3392" y="1412776"/>
            <a:ext cx="7218203" cy="50434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08982E-54C8-415F-8E73-CA38614A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TYPES OF K8S RESOURCES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C644C-BF69-4FF4-8D90-DBB58AC1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556792"/>
            <a:ext cx="3686175" cy="3533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F9B0D-2AB0-449B-B8FF-32E558AFDD56}"/>
              </a:ext>
            </a:extLst>
          </p:cNvPr>
          <p:cNvSpPr txBox="1"/>
          <p:nvPr/>
        </p:nvSpPr>
        <p:spPr>
          <a:xfrm>
            <a:off x="8384425" y="1052736"/>
            <a:ext cx="3384376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One YAML file (optional)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90CEC-B169-4BEB-BD35-6C93B506A66F}"/>
              </a:ext>
            </a:extLst>
          </p:cNvPr>
          <p:cNvSpPr txBox="1"/>
          <p:nvPr/>
        </p:nvSpPr>
        <p:spPr>
          <a:xfrm>
            <a:off x="848117" y="1052736"/>
            <a:ext cx="3384376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One application - example</a:t>
            </a:r>
          </a:p>
        </p:txBody>
      </p:sp>
    </p:spTree>
    <p:extLst>
      <p:ext uri="{BB962C8B-B14F-4D97-AF65-F5344CB8AC3E}">
        <p14:creationId xmlns:p14="http://schemas.microsoft.com/office/powerpoint/2010/main" val="26903739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>
            <a:extLst>
              <a:ext uri="{FF2B5EF4-FFF2-40B4-BE49-F238E27FC236}">
                <a16:creationId xmlns:a16="http://schemas.microsoft.com/office/drawing/2014/main" id="{0300E2B3-C32B-48EB-8857-1C41EC5DED2C}"/>
              </a:ext>
            </a:extLst>
          </p:cNvPr>
          <p:cNvSpPr/>
          <p:nvPr/>
        </p:nvSpPr>
        <p:spPr>
          <a:xfrm>
            <a:off x="10083720" y="3487851"/>
            <a:ext cx="2085719" cy="2891089"/>
          </a:xfrm>
          <a:prstGeom prst="cloud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cloud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AAFDAA-D596-4868-9448-121638B62F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980729"/>
            <a:ext cx="8419889" cy="238872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 err="1">
                <a:solidFill>
                  <a:srgbClr val="C00000"/>
                </a:solidFill>
              </a:rPr>
              <a:t>PersistentVolume</a:t>
            </a:r>
            <a:r>
              <a:rPr lang="en-US" i="1" dirty="0">
                <a:solidFill>
                  <a:srgbClr val="C00000"/>
                </a:solidFill>
              </a:rPr>
              <a:t> (PV) </a:t>
            </a:r>
            <a:r>
              <a:rPr lang="en-US" dirty="0"/>
              <a:t>is used to manage durable storage in a cluster. </a:t>
            </a: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dirty="0"/>
              <a:t>typically backed/implemented by cloud persistent disks (e.g. EBS, EFS, NFS, …)</a:t>
            </a: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dirty="0"/>
              <a:t>exist independently of Pods.</a:t>
            </a:r>
          </a:p>
          <a:p>
            <a:r>
              <a:rPr lang="en-US" dirty="0"/>
              <a:t>A </a:t>
            </a:r>
            <a:r>
              <a:rPr lang="en-US" i="1" dirty="0" err="1">
                <a:solidFill>
                  <a:srgbClr val="C00000"/>
                </a:solidFill>
              </a:rPr>
              <a:t>PersistentVolumeClaim</a:t>
            </a:r>
            <a:r>
              <a:rPr lang="en-US" i="1" dirty="0">
                <a:solidFill>
                  <a:srgbClr val="C00000"/>
                </a:solidFill>
              </a:rPr>
              <a:t> (PVC)</a:t>
            </a:r>
            <a:r>
              <a:rPr lang="en-US" dirty="0"/>
              <a:t> is a request for a </a:t>
            </a:r>
            <a:r>
              <a:rPr lang="en-US" i="1" dirty="0" err="1">
                <a:solidFill>
                  <a:srgbClr val="C00000"/>
                </a:solidFill>
              </a:rPr>
              <a:t>PersistentVolume</a:t>
            </a:r>
            <a:r>
              <a:rPr lang="en-US" dirty="0"/>
              <a:t> resource. </a:t>
            </a: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dirty="0"/>
              <a:t>The request specify size, access mode, and </a:t>
            </a:r>
            <a:r>
              <a:rPr lang="en-US" i="1" dirty="0" err="1">
                <a:solidFill>
                  <a:srgbClr val="C00000"/>
                </a:solidFill>
              </a:rPr>
              <a:t>StorageClass</a:t>
            </a:r>
            <a:endParaRPr lang="en-US" i="1" dirty="0">
              <a:solidFill>
                <a:srgbClr val="C00000"/>
              </a:solidFill>
            </a:endParaRP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C00000"/>
                </a:solidFill>
              </a:rPr>
              <a:t>PersistentVolumeClaim</a:t>
            </a:r>
            <a:r>
              <a:rPr lang="en-US" dirty="0"/>
              <a:t> is “bound” to a </a:t>
            </a:r>
            <a:r>
              <a:rPr lang="en-US" i="1" dirty="0" err="1">
                <a:solidFill>
                  <a:srgbClr val="C00000"/>
                </a:solidFill>
              </a:rPr>
              <a:t>PersistentVolume</a:t>
            </a:r>
            <a:r>
              <a:rPr lang="en-US" dirty="0"/>
              <a:t> if one exists which satisfies the request exists</a:t>
            </a:r>
          </a:p>
          <a:p>
            <a:endParaRPr lang="en-US" dirty="0">
              <a:solidFill>
                <a:srgbClr val="024477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328D7-37F6-45D2-A9E3-EE562368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PERSISTENT VOLUMES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9DA28C-850A-4B26-80A9-9E1493E4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02" y="349155"/>
            <a:ext cx="3496137" cy="274354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F3C9EDD-64E3-40D1-89E4-C9ADF356A070}"/>
              </a:ext>
            </a:extLst>
          </p:cNvPr>
          <p:cNvSpPr/>
          <p:nvPr/>
        </p:nvSpPr>
        <p:spPr>
          <a:xfrm>
            <a:off x="8760296" y="567268"/>
            <a:ext cx="2160240" cy="294236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6D337D-47C8-4DE4-8BBA-EA124804966C}"/>
              </a:ext>
            </a:extLst>
          </p:cNvPr>
          <p:cNvGrpSpPr/>
          <p:nvPr/>
        </p:nvGrpSpPr>
        <p:grpSpPr>
          <a:xfrm>
            <a:off x="119336" y="3429000"/>
            <a:ext cx="9712357" cy="3462278"/>
            <a:chOff x="6936" y="3135074"/>
            <a:chExt cx="11927040" cy="353797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F47142-0CAD-4BB5-98B7-28FBCE00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336" y="3581400"/>
              <a:ext cx="3250866" cy="3031033"/>
            </a:xfrm>
            <a:prstGeom prst="rect">
              <a:avLst/>
            </a:prstGeom>
            <a:ln w="31750">
              <a:solidFill>
                <a:schemeClr val="tx1"/>
              </a:solidFill>
              <a:prstDash val="dash"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F0EDC-C286-4CE9-8C8A-15ED3A91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0822" y="3135074"/>
              <a:ext cx="3978500" cy="35379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9CDCB3-E64C-4BC1-82C8-8629E1A7E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7326" y="3278468"/>
              <a:ext cx="3676650" cy="283845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F2D84A9D-EC2F-4751-B5DC-08AB5A7B190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5665038" y="4697693"/>
              <a:ext cx="2592288" cy="741636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C5EF7D-CB88-4FB2-B3B0-52627C90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" y="3429000"/>
              <a:ext cx="3250866" cy="3031033"/>
            </a:xfrm>
            <a:prstGeom prst="rect">
              <a:avLst/>
            </a:prstGeom>
            <a:ln w="31750">
              <a:solidFill>
                <a:schemeClr val="tx1"/>
              </a:solidFill>
              <a:prstDash val="dash"/>
            </a:ln>
          </p:spPr>
        </p:pic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0210D80-323E-443F-883D-C630FD739F0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1991544" y="4904061"/>
              <a:ext cx="1729278" cy="1245448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B25A36-992A-4AB7-9842-6A40AAE63DB6}"/>
                </a:ext>
              </a:extLst>
            </p:cNvPr>
            <p:cNvSpPr/>
            <p:nvPr/>
          </p:nvSpPr>
          <p:spPr>
            <a:xfrm>
              <a:off x="3815806" y="3496273"/>
              <a:ext cx="2160240" cy="29423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127F293-92F3-4A84-AB7C-56D7E57FAF78}"/>
              </a:ext>
            </a:extLst>
          </p:cNvPr>
          <p:cNvSpPr/>
          <p:nvPr/>
        </p:nvSpPr>
        <p:spPr>
          <a:xfrm rot="20050849">
            <a:off x="5730504" y="3309981"/>
            <a:ext cx="3411863" cy="7561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kubectl</a:t>
            </a:r>
            <a:r>
              <a:rPr lang="en-US" sz="1600" dirty="0">
                <a:solidFill>
                  <a:schemeClr val="tx1"/>
                </a:solidFill>
              </a:rPr>
              <a:t> apply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4BF8968-FE1F-4877-B30B-D298E99C410F}"/>
              </a:ext>
            </a:extLst>
          </p:cNvPr>
          <p:cNvSpPr/>
          <p:nvPr/>
        </p:nvSpPr>
        <p:spPr>
          <a:xfrm>
            <a:off x="10424864" y="3869037"/>
            <a:ext cx="1673631" cy="792483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cluster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14797834-4AD1-439C-870F-E2380C7B08C9}"/>
              </a:ext>
            </a:extLst>
          </p:cNvPr>
          <p:cNvSpPr/>
          <p:nvPr/>
        </p:nvSpPr>
        <p:spPr>
          <a:xfrm>
            <a:off x="10785720" y="5142491"/>
            <a:ext cx="1080120" cy="917516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Cloud “physical” storage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4DCAF8-CA8D-4DFD-98DE-54DF29903477}"/>
              </a:ext>
            </a:extLst>
          </p:cNvPr>
          <p:cNvSpPr/>
          <p:nvPr/>
        </p:nvSpPr>
        <p:spPr>
          <a:xfrm>
            <a:off x="11568609" y="4070412"/>
            <a:ext cx="504056" cy="3667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PV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CE772DD-644E-4291-B66B-807B24F4EA37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 rot="5400000">
            <a:off x="11220520" y="4542373"/>
            <a:ext cx="705379" cy="49485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9DE34CB-BDD3-4DF1-801F-491FF701C3DC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10632148" y="2881922"/>
            <a:ext cx="977713" cy="1399266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371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79644-C1B3-4C35-820E-5C264F474B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87523" y="1057275"/>
            <a:ext cx="4848225" cy="4743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B0A661-3687-4045-B781-103BA03A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PASSING VALUES TO PODS USING ENVIRONMENT VARIABLES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E92393D-39F4-47BC-8833-A6924EC18EAE}"/>
              </a:ext>
            </a:extLst>
          </p:cNvPr>
          <p:cNvSpPr txBox="1">
            <a:spLocks/>
          </p:cNvSpPr>
          <p:nvPr/>
        </p:nvSpPr>
        <p:spPr>
          <a:xfrm>
            <a:off x="253412" y="5935232"/>
            <a:ext cx="10235076" cy="35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7467" rtl="0" eaLnBrk="1" hangingPunct="1">
              <a:lnSpc>
                <a:spcPct val="85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  <a:defRPr sz="1800" b="0" i="0">
                <a:solidFill>
                  <a:srgbClr val="0073AE"/>
                </a:solidFill>
                <a:latin typeface="Gill Sans MT"/>
                <a:ea typeface="Gill Sans MT" panose="020B0502020104020203" pitchFamily="34" charset="77"/>
              </a:defRPr>
            </a:lvl1pPr>
            <a:lvl2pPr marL="607467" indent="-228594" algn="l" defTabSz="607467" rtl="0" eaLnBrk="1" hangingPunct="1">
              <a:lnSpc>
                <a:spcPct val="85000"/>
              </a:lnSpc>
              <a:spcBef>
                <a:spcPts val="1600"/>
              </a:spcBef>
              <a:buClr>
                <a:srgbClr val="001E69"/>
              </a:buClr>
              <a:buFont typeface="Arial"/>
              <a:buChar char="•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2pPr>
            <a:lvl3pPr marL="1447764" indent="-228594" algn="l" defTabSz="607467" rtl="0" eaLnBrk="1" hangingPunct="1">
              <a:lnSpc>
                <a:spcPct val="85000"/>
              </a:lnSpc>
              <a:spcBef>
                <a:spcPts val="1600"/>
              </a:spcBef>
              <a:buClr>
                <a:srgbClr val="001E69"/>
              </a:buClr>
              <a:buFont typeface="Tahoma" pitchFamily="34" charset="0"/>
              <a:buChar char="̶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3pPr>
            <a:lvl4pPr marL="2131429" indent="-302675" algn="l" defTabSz="607467" rtl="0" eaLnBrk="1" hangingPunct="1">
              <a:lnSpc>
                <a:spcPct val="85000"/>
              </a:lnSpc>
              <a:spcBef>
                <a:spcPct val="20000"/>
              </a:spcBef>
              <a:buClr>
                <a:srgbClr val="001E69"/>
              </a:buClr>
              <a:buFont typeface="Arial"/>
              <a:buChar char="–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4pPr>
            <a:lvl5pPr marL="2741014" indent="-302675" algn="l" defTabSz="607467" rtl="0" eaLnBrk="1" hangingPunct="1">
              <a:lnSpc>
                <a:spcPct val="85000"/>
              </a:lnSpc>
              <a:spcBef>
                <a:spcPct val="20000"/>
              </a:spcBef>
              <a:buClr>
                <a:srgbClr val="001E69"/>
              </a:buClr>
              <a:buFont typeface="Arial"/>
              <a:buChar char="»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5pPr>
          </a:lstStyle>
          <a:p>
            <a:r>
              <a:rPr lang="en-US" i="1" dirty="0" err="1">
                <a:solidFill>
                  <a:schemeClr val="tx1"/>
                </a:solidFill>
              </a:rPr>
              <a:t>kubernetes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  <a:sym typeface="Wingdings" panose="05000000000000000000" pitchFamily="2" charset="2"/>
              </a:rPr>
              <a:t> pod  docker  docker container running “bash” image  /bin/bash process in container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6D07E-E86D-4631-9A6C-3EC397D4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429000"/>
            <a:ext cx="324802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6399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86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9211C-0763-4443-97FC-CE6CF95CD8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392144" y="1124744"/>
            <a:ext cx="4171950" cy="3705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780F50-4682-4E17-AFA3-8D98CE4D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Assigning Pods to Nodes ( AFFINITY 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087EE-E372-4228-BD3A-04BC71571E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7E570-D81B-4A8D-AF3D-6C3D7873E8F4}"/>
              </a:ext>
            </a:extLst>
          </p:cNvPr>
          <p:cNvSpPr txBox="1"/>
          <p:nvPr/>
        </p:nvSpPr>
        <p:spPr>
          <a:xfrm>
            <a:off x="316686" y="1268760"/>
            <a:ext cx="4843210" cy="5373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solidFill>
                  <a:srgbClr val="C00000"/>
                </a:solidFill>
              </a:rPr>
              <a:t>nodeSelector</a:t>
            </a:r>
            <a:r>
              <a:rPr lang="en-US" altLang="en-US" sz="1800" dirty="0">
                <a:solidFill>
                  <a:srgbClr val="222222"/>
                </a:solidFill>
                <a:latin typeface="open sans"/>
              </a:rPr>
              <a:t> is a field of </a:t>
            </a:r>
            <a:r>
              <a:rPr lang="en-US" altLang="en-US" sz="1800" dirty="0" err="1">
                <a:solidFill>
                  <a:srgbClr val="222222"/>
                </a:solidFill>
                <a:latin typeface="open sans"/>
              </a:rPr>
              <a:t>PodSpec</a:t>
            </a:r>
            <a:r>
              <a:rPr lang="en-US" altLang="en-US" sz="1800" dirty="0">
                <a:solidFill>
                  <a:srgbClr val="222222"/>
                </a:solidFill>
                <a:latin typeface="open sans"/>
              </a:rPr>
              <a:t>. It specifies a list of key-value pairs. </a:t>
            </a:r>
            <a:br>
              <a:rPr lang="en-US" altLang="en-US" sz="1800" dirty="0">
                <a:solidFill>
                  <a:srgbClr val="222222"/>
                </a:solidFill>
                <a:latin typeface="open sans"/>
              </a:rPr>
            </a:br>
            <a:r>
              <a:rPr lang="en-US" altLang="en-US" sz="1800" dirty="0">
                <a:solidFill>
                  <a:srgbClr val="222222"/>
                </a:solidFill>
                <a:latin typeface="open sans"/>
              </a:rPr>
              <a:t>For the pod to be eligible to run on a node, the node must have each of the indicated key-value pairs as labels</a:t>
            </a:r>
            <a:endParaRPr lang="en-US" altLang="en-US" sz="2800" dirty="0">
              <a:latin typeface="Arial" panose="020B0604020202020204" pitchFamily="34" charset="0"/>
            </a:endParaRPr>
          </a:p>
          <a:p>
            <a:endParaRPr lang="en-US" sz="1800" b="1" dirty="0"/>
          </a:p>
          <a:p>
            <a:r>
              <a:rPr lang="en-US" sz="1800" b="1" dirty="0">
                <a:solidFill>
                  <a:srgbClr val="C00000"/>
                </a:solidFill>
              </a:rPr>
              <a:t>The affinity feature 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has "node affinity" and "inter-pod affinity/anti-affinity".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222222"/>
                </a:solidFill>
                <a:latin typeface="open sans"/>
              </a:rPr>
              <a:t>node affinity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 is like </a:t>
            </a:r>
            <a:r>
              <a:rPr lang="en-US" sz="1800" dirty="0" err="1">
                <a:solidFill>
                  <a:srgbClr val="222222"/>
                </a:solidFill>
                <a:latin typeface="open sans"/>
              </a:rPr>
              <a:t>nodeSelector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 but more expressive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222222"/>
                </a:solidFill>
                <a:latin typeface="open sans"/>
              </a:rPr>
              <a:t>inter-pod affinity/anti-affinity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 constrain against labels on other pods running on the node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5BD846-A82B-4246-AE49-CBD0B87B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75" y="5301208"/>
            <a:ext cx="5257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45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E47AD-32FA-442F-AD99-8B5C47310E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5842587" cy="5042957"/>
          </a:xfrm>
        </p:spPr>
        <p:txBody>
          <a:bodyPr/>
          <a:lstStyle/>
          <a:p>
            <a:r>
              <a:rPr lang="en-US" dirty="0"/>
              <a:t>Kubernetes supports multiple virtual clusters backed by the same physical cluster. These virtual clusters are called namespaces</a:t>
            </a:r>
          </a:p>
          <a:p>
            <a:r>
              <a:rPr lang="en-US" dirty="0"/>
              <a:t>there are three namespaces that Kubernetes ships with: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Default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-system (used for Kubernetes components)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-public (used for public resources).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9003E-0E93-416E-A833-A128C1BA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NAMESPACES</a:t>
            </a:r>
          </a:p>
        </p:txBody>
      </p:sp>
      <p:pic>
        <p:nvPicPr>
          <p:cNvPr id="9218" name="Picture 2" descr="Optimizing Cluster Resources for Kubernetes Team Development">
            <a:extLst>
              <a:ext uri="{FF2B5EF4-FFF2-40B4-BE49-F238E27FC236}">
                <a16:creationId xmlns:a16="http://schemas.microsoft.com/office/drawing/2014/main" id="{D9858728-26B8-4CAD-AB09-644BA363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0"/>
            <a:ext cx="3805899" cy="27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ccessing a service in a different namespace from a single ingress in  Kubernetes – Dons Blog">
            <a:extLst>
              <a:ext uri="{FF2B5EF4-FFF2-40B4-BE49-F238E27FC236}">
                <a16:creationId xmlns:a16="http://schemas.microsoft.com/office/drawing/2014/main" id="{C0531ACC-60EE-47BF-8ACD-48706155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49" y="2871258"/>
            <a:ext cx="4686300" cy="3419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ECC46-18D9-4563-879A-62F6071AE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3837633"/>
            <a:ext cx="3022602" cy="245586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3A5FF38-E850-46FA-B091-7676DDC5E088}"/>
              </a:ext>
            </a:extLst>
          </p:cNvPr>
          <p:cNvSpPr/>
          <p:nvPr/>
        </p:nvSpPr>
        <p:spPr>
          <a:xfrm>
            <a:off x="247524" y="6473633"/>
            <a:ext cx="8853206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NOT mixing both production and non-production workloads in the same cluster</a:t>
            </a:r>
          </a:p>
        </p:txBody>
      </p:sp>
    </p:spTree>
    <p:extLst>
      <p:ext uri="{BB962C8B-B14F-4D97-AF65-F5344CB8AC3E}">
        <p14:creationId xmlns:p14="http://schemas.microsoft.com/office/powerpoint/2010/main" val="31078389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7944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B93AB-3290-4579-B67B-E98A14A788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6706683" cy="504295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Role</a:t>
            </a:r>
            <a:r>
              <a:rPr lang="en-US" dirty="0"/>
              <a:t> always sets permissions within a particular namespace. </a:t>
            </a:r>
            <a:br>
              <a:rPr lang="en-US" dirty="0"/>
            </a:br>
            <a:r>
              <a:rPr lang="en-US" dirty="0"/>
              <a:t>A </a:t>
            </a:r>
            <a:r>
              <a:rPr lang="en-US" i="1" dirty="0" err="1">
                <a:solidFill>
                  <a:srgbClr val="C00000"/>
                </a:solidFill>
              </a:rPr>
              <a:t>ClusterRole</a:t>
            </a:r>
            <a:r>
              <a:rPr lang="en-US" dirty="0"/>
              <a:t> is cluster-wide equivalent of Role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Role</a:t>
            </a:r>
            <a:r>
              <a:rPr lang="en-US" dirty="0"/>
              <a:t> or a </a:t>
            </a:r>
            <a:r>
              <a:rPr lang="en-US" i="1" dirty="0" err="1">
                <a:solidFill>
                  <a:srgbClr val="C00000"/>
                </a:solidFill>
              </a:rPr>
              <a:t>ClusterRole</a:t>
            </a:r>
            <a:r>
              <a:rPr lang="en-US" dirty="0"/>
              <a:t> contains rules that represent a set of permissions. Permissions are purely “allow” (no "deny" rules)</a:t>
            </a:r>
          </a:p>
          <a:p>
            <a:r>
              <a:rPr lang="en-US" i="1" dirty="0" err="1">
                <a:solidFill>
                  <a:srgbClr val="C00000"/>
                </a:solidFill>
              </a:rPr>
              <a:t>RoleBinding</a:t>
            </a:r>
            <a:r>
              <a:rPr lang="en-US" dirty="0"/>
              <a:t> or </a:t>
            </a:r>
            <a:r>
              <a:rPr lang="en-US" i="1" dirty="0" err="1">
                <a:solidFill>
                  <a:srgbClr val="C00000"/>
                </a:solidFill>
              </a:rPr>
              <a:t>ClusterRoleBinding</a:t>
            </a:r>
            <a:r>
              <a:rPr lang="en-US" dirty="0"/>
              <a:t> grants the permissions defined in a role to a user or users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68EDB-4EAF-430D-B841-3FCDC65E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 BASED AUTHORIZATION: RBAC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480C-A753-43F9-90F2-41DCD674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3" y="3861048"/>
            <a:ext cx="5057775" cy="284797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931EBB-E544-4AE1-AD7C-B2E03DD68580}"/>
              </a:ext>
            </a:extLst>
          </p:cNvPr>
          <p:cNvSpPr/>
          <p:nvPr/>
        </p:nvSpPr>
        <p:spPr>
          <a:xfrm>
            <a:off x="7140304" y="3988676"/>
            <a:ext cx="971920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Role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B197BA-BCDC-41D3-93FE-13782D75D8BF}"/>
              </a:ext>
            </a:extLst>
          </p:cNvPr>
          <p:cNvSpPr/>
          <p:nvPr/>
        </p:nvSpPr>
        <p:spPr>
          <a:xfrm>
            <a:off x="8484067" y="3997567"/>
            <a:ext cx="1284331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ClusterRole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8BF9F0-86BC-4F7C-BA78-FFD491711681}"/>
              </a:ext>
            </a:extLst>
          </p:cNvPr>
          <p:cNvSpPr/>
          <p:nvPr/>
        </p:nvSpPr>
        <p:spPr>
          <a:xfrm>
            <a:off x="6837440" y="5193926"/>
            <a:ext cx="1233340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RoleBinding</a:t>
            </a: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E10C5D-7B82-449B-9B96-C92E698D881D}"/>
              </a:ext>
            </a:extLst>
          </p:cNvPr>
          <p:cNvSpPr/>
          <p:nvPr/>
        </p:nvSpPr>
        <p:spPr>
          <a:xfrm>
            <a:off x="8484067" y="5193926"/>
            <a:ext cx="1941297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ClusterRoleBinding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5EDAEA-864A-4E04-9C88-C0B826A2AEF1}"/>
              </a:ext>
            </a:extLst>
          </p:cNvPr>
          <p:cNvCxnSpPr>
            <a:cxnSpLocks/>
            <a:stCxn id="11" idx="0"/>
            <a:endCxn id="10" idx="1"/>
          </p:cNvCxnSpPr>
          <p:nvPr/>
        </p:nvCxnSpPr>
        <p:spPr>
          <a:xfrm flipV="1">
            <a:off x="7454110" y="4321603"/>
            <a:ext cx="1029957" cy="872323"/>
          </a:xfrm>
          <a:prstGeom prst="straightConnector1">
            <a:avLst/>
          </a:prstGeom>
          <a:ln w="31750" cap="flat">
            <a:solidFill>
              <a:srgbClr val="FF33CC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5B76F1-889E-4875-9474-70AF4DC2FD7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7454110" y="4636748"/>
            <a:ext cx="172154" cy="557178"/>
          </a:xfrm>
          <a:prstGeom prst="straightConnector1">
            <a:avLst/>
          </a:prstGeom>
          <a:ln w="31750">
            <a:solidFill>
              <a:srgbClr val="FF33CC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A57FFC-533D-4B91-A25D-69B304C946C0}"/>
              </a:ext>
            </a:extLst>
          </p:cNvPr>
          <p:cNvSpPr/>
          <p:nvPr/>
        </p:nvSpPr>
        <p:spPr>
          <a:xfrm>
            <a:off x="8484068" y="6209928"/>
            <a:ext cx="971920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User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31DA1-BD0C-4781-BD48-77D7D0C41596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7454110" y="5841998"/>
            <a:ext cx="1029958" cy="691966"/>
          </a:xfrm>
          <a:prstGeom prst="straightConnector1">
            <a:avLst/>
          </a:prstGeom>
          <a:ln w="31750">
            <a:solidFill>
              <a:srgbClr val="FF33CC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354313-931A-424F-A3B4-A5C51F872459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9126233" y="4645639"/>
            <a:ext cx="328483" cy="548287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20CFD3-8881-4201-861B-56DB69F22120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flipH="1">
            <a:off x="8970028" y="5841998"/>
            <a:ext cx="484688" cy="367930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4FD5C-ED53-4FDF-9DA9-E68F08D8B013}"/>
              </a:ext>
            </a:extLst>
          </p:cNvPr>
          <p:cNvCxnSpPr>
            <a:cxnSpLocks/>
          </p:cNvCxnSpPr>
          <p:nvPr/>
        </p:nvCxnSpPr>
        <p:spPr>
          <a:xfrm>
            <a:off x="8298146" y="2852936"/>
            <a:ext cx="0" cy="3960440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rrow: Striped Right 48">
            <a:extLst>
              <a:ext uri="{FF2B5EF4-FFF2-40B4-BE49-F238E27FC236}">
                <a16:creationId xmlns:a16="http://schemas.microsoft.com/office/drawing/2014/main" id="{E9FD9ADB-CDDC-40B4-AC6F-B2099C9FD297}"/>
              </a:ext>
            </a:extLst>
          </p:cNvPr>
          <p:cNvSpPr/>
          <p:nvPr/>
        </p:nvSpPr>
        <p:spPr>
          <a:xfrm>
            <a:off x="8315104" y="2996952"/>
            <a:ext cx="1741325" cy="786433"/>
          </a:xfrm>
          <a:prstGeom prst="stripedRightArrow">
            <a:avLst>
              <a:gd name="adj1" fmla="val 53035"/>
              <a:gd name="adj2" fmla="val 50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Cluster-wide</a:t>
            </a:r>
          </a:p>
        </p:txBody>
      </p:sp>
      <p:sp>
        <p:nvSpPr>
          <p:cNvPr id="50" name="Arrow: Striped Right 49">
            <a:extLst>
              <a:ext uri="{FF2B5EF4-FFF2-40B4-BE49-F238E27FC236}">
                <a16:creationId xmlns:a16="http://schemas.microsoft.com/office/drawing/2014/main" id="{B6BEBB28-9FA3-4931-A9E7-0FF4BFF19BAD}"/>
              </a:ext>
            </a:extLst>
          </p:cNvPr>
          <p:cNvSpPr/>
          <p:nvPr/>
        </p:nvSpPr>
        <p:spPr>
          <a:xfrm flipH="1">
            <a:off x="6744071" y="3148464"/>
            <a:ext cx="1520371" cy="786433"/>
          </a:xfrm>
          <a:prstGeom prst="stripedRightArrow">
            <a:avLst>
              <a:gd name="adj1" fmla="val 53035"/>
              <a:gd name="adj2" fmla="val 50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namespace specific</a:t>
            </a:r>
          </a:p>
        </p:txBody>
      </p:sp>
    </p:spTree>
    <p:extLst>
      <p:ext uri="{BB962C8B-B14F-4D97-AF65-F5344CB8AC3E}">
        <p14:creationId xmlns:p14="http://schemas.microsoft.com/office/powerpoint/2010/main" val="35497909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32969-AD7B-4309-940B-2C6C6516E65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4258411" cy="5042957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kubectl</a:t>
            </a:r>
            <a:r>
              <a:rPr lang="en-US" i="1" dirty="0">
                <a:solidFill>
                  <a:srgbClr val="C00000"/>
                </a:solidFill>
              </a:rPr>
              <a:t> get pods</a:t>
            </a:r>
          </a:p>
          <a:p>
            <a:r>
              <a:rPr lang="en-US" dirty="0"/>
              <a:t>- Status!!</a:t>
            </a:r>
            <a:br>
              <a:rPr lang="en-US" dirty="0"/>
            </a:br>
            <a:r>
              <a:rPr lang="en-US" dirty="0"/>
              <a:t>- Number of active replicas, vs. planned</a:t>
            </a:r>
            <a:br>
              <a:rPr lang="en-US" dirty="0"/>
            </a:br>
            <a:r>
              <a:rPr lang="en-US" dirty="0"/>
              <a:t>- Age</a:t>
            </a:r>
            <a:br>
              <a:rPr lang="en-US" dirty="0"/>
            </a:br>
            <a:r>
              <a:rPr lang="en-US" dirty="0"/>
              <a:t>- Restart (do we see a lot of restarts??)</a:t>
            </a:r>
          </a:p>
          <a:p>
            <a:endParaRPr lang="en-US" dirty="0"/>
          </a:p>
          <a:p>
            <a:r>
              <a:rPr lang="en-US" i="1" dirty="0" err="1">
                <a:solidFill>
                  <a:srgbClr val="C00000"/>
                </a:solidFill>
              </a:rPr>
              <a:t>kubectl</a:t>
            </a:r>
            <a:r>
              <a:rPr lang="en-US" i="1" dirty="0">
                <a:solidFill>
                  <a:srgbClr val="C00000"/>
                </a:solidFill>
              </a:rPr>
              <a:t> logs &lt;pods&gt;</a:t>
            </a:r>
          </a:p>
          <a:p>
            <a:r>
              <a:rPr lang="en-US" dirty="0"/>
              <a:t>- Console logs of application running inside the pod</a:t>
            </a:r>
          </a:p>
          <a:p>
            <a:endParaRPr lang="en-US" dirty="0"/>
          </a:p>
          <a:p>
            <a:r>
              <a:rPr lang="en-US" i="1" dirty="0" err="1">
                <a:solidFill>
                  <a:srgbClr val="C00000"/>
                </a:solidFill>
              </a:rPr>
              <a:t>kubectl</a:t>
            </a:r>
            <a:r>
              <a:rPr lang="en-US" i="1" dirty="0">
                <a:solidFill>
                  <a:srgbClr val="C00000"/>
                </a:solidFill>
              </a:rPr>
              <a:t> describe pods &lt;pods&gt;</a:t>
            </a:r>
          </a:p>
          <a:p>
            <a:r>
              <a:rPr lang="en-US" dirty="0"/>
              <a:t>- Error events from Kubernetes itself </a:t>
            </a:r>
            <a:br>
              <a:rPr lang="en-US" dirty="0"/>
            </a:br>
            <a:r>
              <a:rPr lang="en-US" dirty="0"/>
              <a:t>  while managing the pod (e.g. during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- Which docker/</a:t>
            </a:r>
            <a:r>
              <a:rPr lang="en-US" dirty="0" err="1"/>
              <a:t>containerd</a:t>
            </a:r>
            <a:r>
              <a:rPr lang="en-US" dirty="0"/>
              <a:t> ID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B87C9-8EB2-43B5-B320-085CF4F1B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TRIAGE WITH KUBECTL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D58CC-BDB3-454E-85C8-2E6D6801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043326"/>
            <a:ext cx="612064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81280-B3C4-47DB-B815-119893D3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02" y="4679902"/>
            <a:ext cx="7155582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3F1BA-63EB-4A29-B624-62806D03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3237526"/>
            <a:ext cx="10009112" cy="834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710A0-ABB3-4212-98D1-710E32F12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02" y="5919258"/>
            <a:ext cx="7155582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38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7F1989-AAFE-419A-8408-8F2920D7DA42}"/>
              </a:ext>
            </a:extLst>
          </p:cNvPr>
          <p:cNvSpPr/>
          <p:nvPr/>
        </p:nvSpPr>
        <p:spPr>
          <a:xfrm>
            <a:off x="3465188" y="2808530"/>
            <a:ext cx="2054747" cy="36448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C542E8-3321-4650-B0F6-1A8ED7AE5C0D}"/>
              </a:ext>
            </a:extLst>
          </p:cNvPr>
          <p:cNvSpPr/>
          <p:nvPr/>
        </p:nvSpPr>
        <p:spPr>
          <a:xfrm>
            <a:off x="1908263" y="2971798"/>
            <a:ext cx="1307417" cy="19693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AF5049-312C-4D14-A78D-03879134E4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11603228" cy="17914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kubectl</a:t>
            </a:r>
            <a:r>
              <a:rPr lang="en-US" dirty="0">
                <a:solidFill>
                  <a:srgbClr val="C00000"/>
                </a:solidFill>
              </a:rPr>
              <a:t> get </a:t>
            </a:r>
            <a:r>
              <a:rPr lang="en-US" dirty="0"/>
              <a:t>shows tables by default. (You can view/visualize large number of objects easily)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kubectl</a:t>
            </a:r>
            <a:r>
              <a:rPr lang="en-US" dirty="0">
                <a:solidFill>
                  <a:srgbClr val="C00000"/>
                </a:solidFill>
              </a:rPr>
              <a:t> describe </a:t>
            </a:r>
            <a:r>
              <a:rPr lang="en-US" dirty="0"/>
              <a:t>shows the detailed description. (Better for a single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kubectl</a:t>
            </a:r>
            <a:r>
              <a:rPr lang="en-US" dirty="0">
                <a:solidFill>
                  <a:srgbClr val="C00000"/>
                </a:solidFill>
              </a:rPr>
              <a:t> describe </a:t>
            </a:r>
            <a:r>
              <a:rPr lang="en-US" dirty="0"/>
              <a:t>is more flattened, has lesser data and easier to read than the full object data given by </a:t>
            </a:r>
            <a:br>
              <a:rPr lang="en-US" dirty="0"/>
            </a:br>
            <a:r>
              <a:rPr lang="en-US" dirty="0" err="1"/>
              <a:t>kubectl</a:t>
            </a:r>
            <a:r>
              <a:rPr lang="en-US" dirty="0"/>
              <a:t> get -o </a:t>
            </a:r>
            <a:r>
              <a:rPr lang="en-US" dirty="0" err="1"/>
              <a:t>yaml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C5B7F7-D3A8-42FC-8422-B6E175B7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TRIAGE WITH KUBECTL: “GET” VS “DESCRIBE”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C6B9D-357D-43CE-81F2-84DBA93A4164}"/>
              </a:ext>
            </a:extLst>
          </p:cNvPr>
          <p:cNvSpPr/>
          <p:nvPr/>
        </p:nvSpPr>
        <p:spPr>
          <a:xfrm>
            <a:off x="407368" y="3429000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kubectl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B1D00-59CF-4A30-A1F7-28ECA7D7612A}"/>
              </a:ext>
            </a:extLst>
          </p:cNvPr>
          <p:cNvSpPr/>
          <p:nvPr/>
        </p:nvSpPr>
        <p:spPr>
          <a:xfrm>
            <a:off x="1964293" y="3210087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7BCEA-4949-4FA9-9764-DBC3EE6B439F}"/>
              </a:ext>
            </a:extLst>
          </p:cNvPr>
          <p:cNvSpPr/>
          <p:nvPr/>
        </p:nvSpPr>
        <p:spPr>
          <a:xfrm>
            <a:off x="1964293" y="3767069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describe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372C6-C80F-46B1-A118-61437C445707}"/>
              </a:ext>
            </a:extLst>
          </p:cNvPr>
          <p:cNvSpPr/>
          <p:nvPr/>
        </p:nvSpPr>
        <p:spPr>
          <a:xfrm>
            <a:off x="3503712" y="2958059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po/pods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3315F-81E4-48B7-A40C-2EBC4E48153F}"/>
              </a:ext>
            </a:extLst>
          </p:cNvPr>
          <p:cNvSpPr/>
          <p:nvPr/>
        </p:nvSpPr>
        <p:spPr>
          <a:xfrm>
            <a:off x="3515493" y="3508970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no/nodes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1C712-D4FC-45EB-A26D-0F9F59FF1290}"/>
              </a:ext>
            </a:extLst>
          </p:cNvPr>
          <p:cNvSpPr/>
          <p:nvPr/>
        </p:nvSpPr>
        <p:spPr>
          <a:xfrm>
            <a:off x="3515492" y="4060639"/>
            <a:ext cx="1903275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deploy/deployment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A9ACE6C-C169-4043-BACA-F4AFF0D89A98}"/>
              </a:ext>
            </a:extLst>
          </p:cNvPr>
          <p:cNvSpPr/>
          <p:nvPr/>
        </p:nvSpPr>
        <p:spPr>
          <a:xfrm>
            <a:off x="1631504" y="3573016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59EAF7-6FCF-4CA8-B708-3324AC7CDE06}"/>
              </a:ext>
            </a:extLst>
          </p:cNvPr>
          <p:cNvSpPr/>
          <p:nvPr/>
        </p:nvSpPr>
        <p:spPr>
          <a:xfrm>
            <a:off x="3166051" y="3604979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A6D8-048A-4757-998C-36FB2465369B}"/>
              </a:ext>
            </a:extLst>
          </p:cNvPr>
          <p:cNvSpPr/>
          <p:nvPr/>
        </p:nvSpPr>
        <p:spPr>
          <a:xfrm>
            <a:off x="3515493" y="4612308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svc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8BF1DA-DBE1-4A1A-9182-2A9ADAE83B00}"/>
              </a:ext>
            </a:extLst>
          </p:cNvPr>
          <p:cNvSpPr/>
          <p:nvPr/>
        </p:nvSpPr>
        <p:spPr>
          <a:xfrm>
            <a:off x="5447145" y="3624231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3B936-42D3-4D0C-9721-B9D3EAD6FB93}"/>
              </a:ext>
            </a:extLst>
          </p:cNvPr>
          <p:cNvSpPr/>
          <p:nvPr/>
        </p:nvSpPr>
        <p:spPr>
          <a:xfrm>
            <a:off x="5786228" y="3462115"/>
            <a:ext cx="3118084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Optional:</a:t>
            </a:r>
            <a:r>
              <a:rPr lang="en-US" sz="1600" dirty="0"/>
              <a:t> -n &lt;namespace&gt;</a:t>
            </a:r>
          </a:p>
          <a:p>
            <a:r>
              <a:rPr lang="en-US" sz="1600" dirty="0">
                <a:solidFill>
                  <a:schemeClr val="tx1"/>
                </a:solidFill>
              </a:rPr>
              <a:t>Default: show namespace “default”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95FFE2-B13D-48B6-A492-199352B2CF8A}"/>
              </a:ext>
            </a:extLst>
          </p:cNvPr>
          <p:cNvSpPr/>
          <p:nvPr/>
        </p:nvSpPr>
        <p:spPr>
          <a:xfrm>
            <a:off x="8904312" y="3570127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74A59-84F2-424F-B45B-AB3C53857A0A}"/>
              </a:ext>
            </a:extLst>
          </p:cNvPr>
          <p:cNvSpPr/>
          <p:nvPr/>
        </p:nvSpPr>
        <p:spPr>
          <a:xfrm>
            <a:off x="9276069" y="3435110"/>
            <a:ext cx="2054747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Optional: </a:t>
            </a:r>
            <a:r>
              <a:rPr lang="en-US" sz="1600" dirty="0"/>
              <a:t>&lt;object ids&gt;</a:t>
            </a:r>
          </a:p>
          <a:p>
            <a:r>
              <a:rPr lang="en-US" sz="1600" dirty="0">
                <a:solidFill>
                  <a:schemeClr val="tx1"/>
                </a:solidFill>
              </a:rPr>
              <a:t>Default: show 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FBA806-7592-4036-BE8C-978C77097205}"/>
              </a:ext>
            </a:extLst>
          </p:cNvPr>
          <p:cNvSpPr/>
          <p:nvPr/>
        </p:nvSpPr>
        <p:spPr>
          <a:xfrm>
            <a:off x="1941915" y="4347642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707EC-9601-4CF7-8DB4-325BCA8B5D3A}"/>
              </a:ext>
            </a:extLst>
          </p:cNvPr>
          <p:cNvSpPr/>
          <p:nvPr/>
        </p:nvSpPr>
        <p:spPr>
          <a:xfrm>
            <a:off x="3526091" y="5163977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pvc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A30F94-9F8D-4BB5-9EFF-C2E237D2850B}"/>
              </a:ext>
            </a:extLst>
          </p:cNvPr>
          <p:cNvSpPr/>
          <p:nvPr/>
        </p:nvSpPr>
        <p:spPr>
          <a:xfrm>
            <a:off x="3526091" y="5715646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030372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1EBC836-A9A2-4AC0-9A88-60BEA0EE7E45}"/>
              </a:ext>
            </a:extLst>
          </p:cNvPr>
          <p:cNvSpPr/>
          <p:nvPr/>
        </p:nvSpPr>
        <p:spPr>
          <a:xfrm>
            <a:off x="2910288" y="4476598"/>
            <a:ext cx="2736304" cy="2308981"/>
          </a:xfrm>
          <a:prstGeom prst="rect">
            <a:avLst/>
          </a:prstGeom>
          <a:solidFill>
            <a:srgbClr val="CCFFCC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2310B-2C91-4C3C-84E5-8D6F38BA8445}"/>
              </a:ext>
            </a:extLst>
          </p:cNvPr>
          <p:cNvSpPr/>
          <p:nvPr/>
        </p:nvSpPr>
        <p:spPr>
          <a:xfrm>
            <a:off x="3198320" y="4796740"/>
            <a:ext cx="2216869" cy="189564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Docker </a:t>
            </a:r>
            <a:b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(container)</a:t>
            </a:r>
          </a:p>
        </p:txBody>
      </p:sp>
      <p:pic>
        <p:nvPicPr>
          <p:cNvPr id="5" name="Picture 2" descr="Kubernetes architecture. | Download Scientific Diagram">
            <a:extLst>
              <a:ext uri="{FF2B5EF4-FFF2-40B4-BE49-F238E27FC236}">
                <a16:creationId xmlns:a16="http://schemas.microsoft.com/office/drawing/2014/main" id="{9FB9F5EE-E9C2-47DB-8F31-0F44C3E4D88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02" y="8850"/>
            <a:ext cx="4018089" cy="33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151AD4-C7A5-447E-AB44-7A6E0D4D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9" y="269638"/>
            <a:ext cx="10379091" cy="448735"/>
          </a:xfrm>
        </p:spPr>
        <p:txBody>
          <a:bodyPr>
            <a:normAutofit fontScale="90000"/>
          </a:bodyPr>
          <a:lstStyle/>
          <a:p>
            <a:r>
              <a:rPr lang="en-US" dirty="0"/>
              <a:t>LOGGING - POSSIBLE ARCHITECTURES</a:t>
            </a:r>
          </a:p>
        </p:txBody>
      </p:sp>
      <p:pic>
        <p:nvPicPr>
          <p:cNvPr id="2050" name="Picture 2" descr="Log4j – Using Log4j in Cloud Enabled Applications">
            <a:extLst>
              <a:ext uri="{FF2B5EF4-FFF2-40B4-BE49-F238E27FC236}">
                <a16:creationId xmlns:a16="http://schemas.microsoft.com/office/drawing/2014/main" id="{604B71EA-0E68-4F12-8AD1-DF9374FF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25" y="1041402"/>
            <a:ext cx="4581525" cy="28670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FB576-0A11-4DEB-8970-E65132CB8C11}"/>
              </a:ext>
            </a:extLst>
          </p:cNvPr>
          <p:cNvSpPr txBox="1"/>
          <p:nvPr/>
        </p:nvSpPr>
        <p:spPr>
          <a:xfrm>
            <a:off x="63802" y="3933827"/>
            <a:ext cx="2006949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800" i="1" dirty="0" err="1">
                <a:latin typeface="+mj-lt"/>
              </a:rPr>
              <a:t>kubectl</a:t>
            </a:r>
            <a:r>
              <a:rPr lang="en-US" sz="1800" i="1" dirty="0">
                <a:latin typeface="+mj-lt"/>
              </a:rPr>
              <a:t> logs &lt;pods&gt;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2DE592-B3E8-46CF-A721-2E0933865DD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70751" y="3501008"/>
            <a:ext cx="1033574" cy="648843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DFD4FC-7F08-4D04-BE8D-0AF5FBE420B0}"/>
              </a:ext>
            </a:extLst>
          </p:cNvPr>
          <p:cNvSpPr/>
          <p:nvPr/>
        </p:nvSpPr>
        <p:spPr>
          <a:xfrm>
            <a:off x="14526281" y="2933287"/>
            <a:ext cx="150699" cy="224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052" name="Picture 4" descr="How to install Graylog on CentOS 7 / RHEL 7 – Cloud Devops Unix Linux  Container Tutorial">
            <a:extLst>
              <a:ext uri="{FF2B5EF4-FFF2-40B4-BE49-F238E27FC236}">
                <a16:creationId xmlns:a16="http://schemas.microsoft.com/office/drawing/2014/main" id="{F87DD118-EF2E-4463-B833-4C4D5991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84" y="3935326"/>
            <a:ext cx="1666876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135F9D-111B-4E5D-BB87-16998BCA319F}"/>
              </a:ext>
            </a:extLst>
          </p:cNvPr>
          <p:cNvSpPr/>
          <p:nvPr/>
        </p:nvSpPr>
        <p:spPr>
          <a:xfrm>
            <a:off x="4816837" y="5143302"/>
            <a:ext cx="576064" cy="576064"/>
          </a:xfrm>
          <a:prstGeom prst="rect">
            <a:avLst/>
          </a:prstGeom>
          <a:solidFill>
            <a:srgbClr val="88EA0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Docker GELF driver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BF8C6-574F-483A-B592-260BEE7266A8}"/>
              </a:ext>
            </a:extLst>
          </p:cNvPr>
          <p:cNvSpPr/>
          <p:nvPr/>
        </p:nvSpPr>
        <p:spPr>
          <a:xfrm>
            <a:off x="3304992" y="6039596"/>
            <a:ext cx="86409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152E3C2-D2CD-46B1-957D-84A32B6EAF07}"/>
              </a:ext>
            </a:extLst>
          </p:cNvPr>
          <p:cNvCxnSpPr>
            <a:endCxn id="14" idx="2"/>
          </p:cNvCxnSpPr>
          <p:nvPr/>
        </p:nvCxnSpPr>
        <p:spPr>
          <a:xfrm flipV="1">
            <a:off x="4206432" y="5719366"/>
            <a:ext cx="898437" cy="589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184237-79EB-4E9C-9A34-BC28F2773119}"/>
              </a:ext>
            </a:extLst>
          </p:cNvPr>
          <p:cNvSpPr txBox="1"/>
          <p:nvPr/>
        </p:nvSpPr>
        <p:spPr>
          <a:xfrm>
            <a:off x="4382802" y="6348045"/>
            <a:ext cx="882046" cy="2939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200" dirty="0" err="1">
                <a:latin typeface="Arial Narrow" panose="020B0606020202030204" pitchFamily="34" charset="0"/>
              </a:rPr>
              <a:t>StdOut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19787D-D7A5-4C86-A660-5EAD7458EEB9}"/>
              </a:ext>
            </a:extLst>
          </p:cNvPr>
          <p:cNvSpPr/>
          <p:nvPr/>
        </p:nvSpPr>
        <p:spPr>
          <a:xfrm>
            <a:off x="10245580" y="153044"/>
            <a:ext cx="1937897" cy="702656"/>
          </a:xfrm>
          <a:custGeom>
            <a:avLst/>
            <a:gdLst>
              <a:gd name="connsiteX0" fmla="*/ 1170039 w 1937897"/>
              <a:gd name="connsiteY0" fmla="*/ 34063 h 702656"/>
              <a:gd name="connsiteX1" fmla="*/ 1170039 w 1937897"/>
              <a:gd name="connsiteY1" fmla="*/ 34063 h 702656"/>
              <a:gd name="connsiteX2" fmla="*/ 1848465 w 1937897"/>
              <a:gd name="connsiteY2" fmla="*/ 53727 h 702656"/>
              <a:gd name="connsiteX3" fmla="*/ 1848465 w 1937897"/>
              <a:gd name="connsiteY3" fmla="*/ 702656 h 702656"/>
              <a:gd name="connsiteX4" fmla="*/ 19665 w 1937897"/>
              <a:gd name="connsiteY4" fmla="*/ 702656 h 702656"/>
              <a:gd name="connsiteX5" fmla="*/ 0 w 1937897"/>
              <a:gd name="connsiteY5" fmla="*/ 466682 h 702656"/>
              <a:gd name="connsiteX6" fmla="*/ 1150374 w 1937897"/>
              <a:gd name="connsiteY6" fmla="*/ 486347 h 702656"/>
              <a:gd name="connsiteX7" fmla="*/ 1170039 w 1937897"/>
              <a:gd name="connsiteY7" fmla="*/ 34063 h 70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7897" h="702656">
                <a:moveTo>
                  <a:pt x="1170039" y="34063"/>
                </a:moveTo>
                <a:lnTo>
                  <a:pt x="1170039" y="34063"/>
                </a:lnTo>
                <a:cubicBezTo>
                  <a:pt x="1875457" y="43998"/>
                  <a:pt x="2076280" y="-60180"/>
                  <a:pt x="1848465" y="53727"/>
                </a:cubicBezTo>
                <a:lnTo>
                  <a:pt x="1848465" y="702656"/>
                </a:lnTo>
                <a:lnTo>
                  <a:pt x="19665" y="702656"/>
                </a:lnTo>
                <a:lnTo>
                  <a:pt x="0" y="466682"/>
                </a:lnTo>
                <a:lnTo>
                  <a:pt x="1150374" y="486347"/>
                </a:lnTo>
                <a:lnTo>
                  <a:pt x="1170039" y="34063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E1EAC6-0D47-4FB0-B81B-E4E097450D4D}"/>
              </a:ext>
            </a:extLst>
          </p:cNvPr>
          <p:cNvSpPr/>
          <p:nvPr/>
        </p:nvSpPr>
        <p:spPr>
          <a:xfrm>
            <a:off x="8028202" y="4333012"/>
            <a:ext cx="3684422" cy="2308981"/>
          </a:xfrm>
          <a:prstGeom prst="rect">
            <a:avLst/>
          </a:prstGeom>
          <a:solidFill>
            <a:srgbClr val="CCFFCC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DC847A-F42F-4D89-A437-453949A77740}"/>
              </a:ext>
            </a:extLst>
          </p:cNvPr>
          <p:cNvSpPr/>
          <p:nvPr/>
        </p:nvSpPr>
        <p:spPr>
          <a:xfrm>
            <a:off x="9264352" y="4653154"/>
            <a:ext cx="2216869" cy="189564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Docker </a:t>
            </a:r>
            <a:b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(container)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267367-7B6C-4AF9-9A96-6EF1E2FBBEFB}"/>
              </a:ext>
            </a:extLst>
          </p:cNvPr>
          <p:cNvSpPr/>
          <p:nvPr/>
        </p:nvSpPr>
        <p:spPr>
          <a:xfrm>
            <a:off x="9839502" y="5431334"/>
            <a:ext cx="86409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Application in-app </a:t>
            </a:r>
            <a:r>
              <a:rPr lang="en-US" sz="1100" dirty="0" err="1">
                <a:solidFill>
                  <a:schemeClr val="tx1"/>
                </a:solidFill>
              </a:rPr>
              <a:t>logback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27CED9-201A-4120-BA29-869A191D70CB}"/>
              </a:ext>
            </a:extLst>
          </p:cNvPr>
          <p:cNvSpPr/>
          <p:nvPr/>
        </p:nvSpPr>
        <p:spPr>
          <a:xfrm>
            <a:off x="8208912" y="4653154"/>
            <a:ext cx="956040" cy="189564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Docker </a:t>
            </a:r>
            <a:b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(container)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FA1362-19AA-4098-878E-4E8A7D598602}"/>
              </a:ext>
            </a:extLst>
          </p:cNvPr>
          <p:cNvSpPr/>
          <p:nvPr/>
        </p:nvSpPr>
        <p:spPr>
          <a:xfrm>
            <a:off x="8274531" y="5464562"/>
            <a:ext cx="864096" cy="576064"/>
          </a:xfrm>
          <a:prstGeom prst="rect">
            <a:avLst/>
          </a:prstGeom>
          <a:solidFill>
            <a:srgbClr val="4101F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Log Forwarder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6C82EED-8C4F-4757-8D7C-4FFC91B7E16F}"/>
              </a:ext>
            </a:extLst>
          </p:cNvPr>
          <p:cNvCxnSpPr>
            <a:cxnSpLocks/>
            <a:stCxn id="40" idx="1"/>
            <a:endCxn id="44" idx="3"/>
          </p:cNvCxnSpPr>
          <p:nvPr/>
        </p:nvCxnSpPr>
        <p:spPr>
          <a:xfrm rot="10800000" flipV="1">
            <a:off x="9138628" y="5719366"/>
            <a:ext cx="700875" cy="33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6" name="Rectangle: Rounded Corners 2065">
            <a:extLst>
              <a:ext uri="{FF2B5EF4-FFF2-40B4-BE49-F238E27FC236}">
                <a16:creationId xmlns:a16="http://schemas.microsoft.com/office/drawing/2014/main" id="{2F2459A7-610F-4B0F-9A25-056117AA1DA4}"/>
              </a:ext>
            </a:extLst>
          </p:cNvPr>
          <p:cNvSpPr/>
          <p:nvPr/>
        </p:nvSpPr>
        <p:spPr>
          <a:xfrm>
            <a:off x="3647728" y="955318"/>
            <a:ext cx="1900484" cy="344769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A. console and forwarder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0A4B70C-B429-4B20-8798-9F04158EB123}"/>
              </a:ext>
            </a:extLst>
          </p:cNvPr>
          <p:cNvSpPr/>
          <p:nvPr/>
        </p:nvSpPr>
        <p:spPr>
          <a:xfrm>
            <a:off x="2027593" y="4333012"/>
            <a:ext cx="2052179" cy="344769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B. console and GELF driver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E1CA18B-C50C-4B2A-9CFB-6CE8F26A0C57}"/>
              </a:ext>
            </a:extLst>
          </p:cNvPr>
          <p:cNvSpPr/>
          <p:nvPr/>
        </p:nvSpPr>
        <p:spPr>
          <a:xfrm>
            <a:off x="10164406" y="4153702"/>
            <a:ext cx="1956656" cy="344769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 </a:t>
            </a:r>
            <a:r>
              <a:rPr lang="en-US" sz="1200" dirty="0" err="1"/>
              <a:t>Logback</a:t>
            </a:r>
            <a:r>
              <a:rPr lang="en-US" sz="1200" dirty="0"/>
              <a:t> and forwarder</a:t>
            </a:r>
          </a:p>
        </p:txBody>
      </p:sp>
      <p:cxnSp>
        <p:nvCxnSpPr>
          <p:cNvPr id="2070" name="Connector: Elbow 2069">
            <a:extLst>
              <a:ext uri="{FF2B5EF4-FFF2-40B4-BE49-F238E27FC236}">
                <a16:creationId xmlns:a16="http://schemas.microsoft.com/office/drawing/2014/main" id="{721BE70C-2AA4-4E0E-A301-A1F1A937AE59}"/>
              </a:ext>
            </a:extLst>
          </p:cNvPr>
          <p:cNvCxnSpPr>
            <a:endCxn id="2052" idx="0"/>
          </p:cNvCxnSpPr>
          <p:nvPr/>
        </p:nvCxnSpPr>
        <p:spPr>
          <a:xfrm>
            <a:off x="4816837" y="2564904"/>
            <a:ext cx="1932385" cy="1370422"/>
          </a:xfrm>
          <a:prstGeom prst="bentConnector2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741E0D5-66B1-45D0-8AF0-F7B884C7D56D}"/>
              </a:ext>
            </a:extLst>
          </p:cNvPr>
          <p:cNvCxnSpPr>
            <a:cxnSpLocks/>
            <a:stCxn id="14" idx="3"/>
            <a:endCxn id="2052" idx="2"/>
          </p:cNvCxnSpPr>
          <p:nvPr/>
        </p:nvCxnSpPr>
        <p:spPr>
          <a:xfrm flipV="1">
            <a:off x="5392901" y="5197389"/>
            <a:ext cx="1356321" cy="233945"/>
          </a:xfrm>
          <a:prstGeom prst="bentConnector2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D375661-0E48-4AE5-91B6-6C101AF58F4A}"/>
              </a:ext>
            </a:extLst>
          </p:cNvPr>
          <p:cNvCxnSpPr>
            <a:cxnSpLocks/>
            <a:stCxn id="44" idx="1"/>
            <a:endCxn id="2052" idx="3"/>
          </p:cNvCxnSpPr>
          <p:nvPr/>
        </p:nvCxnSpPr>
        <p:spPr>
          <a:xfrm rot="10800000">
            <a:off x="7582661" y="4566358"/>
            <a:ext cx="691871" cy="1186236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18" descr="Image result for fluentd icon">
            <a:extLst>
              <a:ext uri="{FF2B5EF4-FFF2-40B4-BE49-F238E27FC236}">
                <a16:creationId xmlns:a16="http://schemas.microsoft.com/office/drawing/2014/main" id="{E3BA1359-79E2-444C-BEFD-553BACEC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557" y="5431334"/>
            <a:ext cx="387689" cy="2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Image result for fluentd icon">
            <a:extLst>
              <a:ext uri="{FF2B5EF4-FFF2-40B4-BE49-F238E27FC236}">
                <a16:creationId xmlns:a16="http://schemas.microsoft.com/office/drawing/2014/main" id="{3FC274C7-FF67-4F97-88B8-C1F2ACB7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54" y="2204101"/>
            <a:ext cx="387689" cy="2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2345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418F90-4B02-4C2B-B7C9-CFCF8299EE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3848100" cy="50429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MicroK8S</a:t>
            </a:r>
            <a:r>
              <a:rPr lang="en-US" dirty="0">
                <a:solidFill>
                  <a:schemeClr val="tx1"/>
                </a:solidFill>
              </a:rPr>
              <a:t> is a zero-ops, high availability, autonomous, clustered, production-grade K8s.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90E98-EC34-4949-9192-0B6D3276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HANDS-ON WITH MICROK8S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0A50F7-11EA-40C6-80E7-15B28D4F936A}"/>
              </a:ext>
            </a:extLst>
          </p:cNvPr>
          <p:cNvGrpSpPr/>
          <p:nvPr/>
        </p:nvGrpSpPr>
        <p:grpSpPr>
          <a:xfrm>
            <a:off x="4583832" y="1002815"/>
            <a:ext cx="6192688" cy="4808765"/>
            <a:chOff x="4223792" y="986151"/>
            <a:chExt cx="7791847" cy="55954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318546-5B32-45B8-86B1-674E6744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5775" y="2909423"/>
              <a:ext cx="1905000" cy="400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8294FD-73B6-4DF1-8C3F-ECC13121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606" y="3281214"/>
              <a:ext cx="3848100" cy="7524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4F3DC2-3FAE-4D91-9D31-70B1DC43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5775" y="3943156"/>
              <a:ext cx="7639050" cy="26384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11DDE2-BD98-4C09-BF1F-B645E7577C70}"/>
                </a:ext>
              </a:extLst>
            </p:cNvPr>
            <p:cNvSpPr/>
            <p:nvPr/>
          </p:nvSpPr>
          <p:spPr>
            <a:xfrm>
              <a:off x="4223792" y="986151"/>
              <a:ext cx="28600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/>
                <a:t>https://microk8s.io/docs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7778B7-6FD3-4CDC-A3E0-3024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2764" y="1383223"/>
              <a:ext cx="7762875" cy="158115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A19D609-E9E6-4B93-9CEC-76C83D4B4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617" y="5855185"/>
            <a:ext cx="63150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1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oud environment">
            <a:extLst>
              <a:ext uri="{FF2B5EF4-FFF2-40B4-BE49-F238E27FC236}">
                <a16:creationId xmlns:a16="http://schemas.microsoft.com/office/drawing/2014/main" id="{679D2988-32CD-4427-A2B0-9F92931E014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91" y="-34459"/>
            <a:ext cx="3675409" cy="2756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070A8A-057D-495E-9B98-1ABD580C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KUBERNETES LB ON-PREM (BARE-METAL)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8758F-91D0-44F3-945D-636B680BD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Bare-metal environment">
            <a:extLst>
              <a:ext uri="{FF2B5EF4-FFF2-40B4-BE49-F238E27FC236}">
                <a16:creationId xmlns:a16="http://schemas.microsoft.com/office/drawing/2014/main" id="{2A42AF5C-246A-4ABC-8B8D-90C8326F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89" y="951048"/>
            <a:ext cx="3978857" cy="25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dePort request flow">
            <a:extLst>
              <a:ext uri="{FF2B5EF4-FFF2-40B4-BE49-F238E27FC236}">
                <a16:creationId xmlns:a16="http://schemas.microsoft.com/office/drawing/2014/main" id="{39C968E2-25F4-4F84-8C25-58D6A3B4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9653"/>
            <a:ext cx="4660931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etalLB in L2 mode">
            <a:extLst>
              <a:ext uri="{FF2B5EF4-FFF2-40B4-BE49-F238E27FC236}">
                <a16:creationId xmlns:a16="http://schemas.microsoft.com/office/drawing/2014/main" id="{E764AFEB-F861-442A-8BB6-F867DB0F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37" y="3998034"/>
            <a:ext cx="4817338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ser edge">
            <a:extLst>
              <a:ext uri="{FF2B5EF4-FFF2-40B4-BE49-F238E27FC236}">
                <a16:creationId xmlns:a16="http://schemas.microsoft.com/office/drawing/2014/main" id="{17090B61-B151-447B-9AEF-95A200B7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78" y="4009652"/>
            <a:ext cx="3606952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BC7FC32-1B43-4172-90D1-1AB8A0736B6B}"/>
              </a:ext>
            </a:extLst>
          </p:cNvPr>
          <p:cNvSpPr/>
          <p:nvPr/>
        </p:nvSpPr>
        <p:spPr>
          <a:xfrm>
            <a:off x="5859354" y="3388157"/>
            <a:ext cx="720080" cy="72008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09DAC79-6838-4373-A3C6-DB00D66CC6BC}"/>
              </a:ext>
            </a:extLst>
          </p:cNvPr>
          <p:cNvSpPr/>
          <p:nvPr/>
        </p:nvSpPr>
        <p:spPr>
          <a:xfrm rot="18222386">
            <a:off x="7846720" y="2808488"/>
            <a:ext cx="720080" cy="157727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59CD23-2980-4CA4-89E8-16A571C65F49}"/>
              </a:ext>
            </a:extLst>
          </p:cNvPr>
          <p:cNvSpPr/>
          <p:nvPr/>
        </p:nvSpPr>
        <p:spPr>
          <a:xfrm rot="3506520">
            <a:off x="3800364" y="2946212"/>
            <a:ext cx="720080" cy="1734639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ADC4F5-E2BD-486C-9141-73E7F6638872}"/>
              </a:ext>
            </a:extLst>
          </p:cNvPr>
          <p:cNvSpPr/>
          <p:nvPr/>
        </p:nvSpPr>
        <p:spPr>
          <a:xfrm>
            <a:off x="5591944" y="1628800"/>
            <a:ext cx="936104" cy="864096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566BF5D-893E-48F3-A4A5-64DF22648590}"/>
              </a:ext>
            </a:extLst>
          </p:cNvPr>
          <p:cNvSpPr/>
          <p:nvPr/>
        </p:nvSpPr>
        <p:spPr>
          <a:xfrm rot="4605174">
            <a:off x="8037957" y="-355211"/>
            <a:ext cx="511822" cy="352594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5532469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HELM</a:t>
            </a:r>
          </a:p>
        </p:txBody>
      </p:sp>
    </p:spTree>
    <p:extLst>
      <p:ext uri="{BB962C8B-B14F-4D97-AF65-F5344CB8AC3E}">
        <p14:creationId xmlns:p14="http://schemas.microsoft.com/office/powerpoint/2010/main" val="2739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0CE97-6DB2-42EE-8CDB-583297CEC2AE}"/>
              </a:ext>
            </a:extLst>
          </p:cNvPr>
          <p:cNvSpPr/>
          <p:nvPr/>
        </p:nvSpPr>
        <p:spPr>
          <a:xfrm>
            <a:off x="191344" y="1412776"/>
            <a:ext cx="5544616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7E2C5-0F3A-4934-8B24-88CADFB8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032AE-AC0B-4FC9-9B86-C7BFB719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7" y="1223214"/>
            <a:ext cx="5458585" cy="2526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309E75-FF10-4ACB-8C67-C042C653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72" y="3840644"/>
            <a:ext cx="5489720" cy="27567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3150DD-F75B-4D3A-BE7B-BDE529B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52" y="3957107"/>
            <a:ext cx="2647950" cy="400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972983-788C-46C8-AF64-3BA7BF0FCF15}"/>
              </a:ext>
            </a:extLst>
          </p:cNvPr>
          <p:cNvSpPr txBox="1"/>
          <p:nvPr/>
        </p:nvSpPr>
        <p:spPr>
          <a:xfrm>
            <a:off x="191344" y="2964336"/>
            <a:ext cx="5752256" cy="3389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</a:t>
            </a:r>
            <a:r>
              <a:rPr lang="en-US" dirty="0"/>
              <a:t> operates on/inside K8S. </a:t>
            </a:r>
          </a:p>
          <a:p>
            <a:r>
              <a:rPr lang="en-US" b="1" dirty="0">
                <a:solidFill>
                  <a:srgbClr val="C00000"/>
                </a:solidFill>
              </a:rPr>
              <a:t>Helm client (cli) </a:t>
            </a:r>
            <a:r>
              <a:rPr lang="en-US" dirty="0"/>
              <a:t>runs anywhere </a:t>
            </a:r>
          </a:p>
          <a:p>
            <a:r>
              <a:rPr lang="en-US" b="1" dirty="0">
                <a:solidFill>
                  <a:srgbClr val="C00000"/>
                </a:solidFill>
              </a:rPr>
              <a:t>Helm client (cli) </a:t>
            </a:r>
            <a:r>
              <a:rPr lang="en-US" dirty="0"/>
              <a:t>uses </a:t>
            </a:r>
            <a:r>
              <a:rPr lang="en-US" dirty="0" err="1"/>
              <a:t>kubeconfig</a:t>
            </a:r>
            <a:r>
              <a:rPr lang="en-US" dirty="0"/>
              <a:t> file to find the cluster</a:t>
            </a:r>
          </a:p>
          <a:p>
            <a:pPr lvl="3"/>
            <a:r>
              <a:rPr lang="en-US" dirty="0"/>
              <a:t>from  </a:t>
            </a:r>
            <a:r>
              <a:rPr lang="en-US" dirty="0">
                <a:solidFill>
                  <a:srgbClr val="FF0000"/>
                </a:solidFill>
              </a:rPr>
              <a:t>~/.</a:t>
            </a:r>
            <a:r>
              <a:rPr lang="en-US" dirty="0" err="1">
                <a:solidFill>
                  <a:srgbClr val="FF0000"/>
                </a:solidFill>
              </a:rPr>
              <a:t>kube</a:t>
            </a:r>
            <a:r>
              <a:rPr lang="en-US" dirty="0">
                <a:solidFill>
                  <a:srgbClr val="FF0000"/>
                </a:solidFill>
              </a:rPr>
              <a:t>/config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$KUBECONFIG</a:t>
            </a:r>
          </a:p>
          <a:p>
            <a:endParaRPr lang="en-US" dirty="0"/>
          </a:p>
          <a:p>
            <a:r>
              <a:rPr lang="en-US" sz="2000" b="1" dirty="0">
                <a:solidFill>
                  <a:schemeClr val="accent3"/>
                </a:solidFill>
              </a:rPr>
              <a:t>Helm Terms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* Release</a:t>
            </a:r>
            <a:r>
              <a:rPr lang="en-US" dirty="0"/>
              <a:t> is a name/label for deployed chart (i.e. a deployed ‘application’)</a:t>
            </a:r>
          </a:p>
          <a:p>
            <a:r>
              <a:rPr lang="en-US" b="1" dirty="0">
                <a:solidFill>
                  <a:srgbClr val="C00000"/>
                </a:solidFill>
              </a:rPr>
              <a:t>* Chart</a:t>
            </a:r>
            <a:r>
              <a:rPr lang="en-US" dirty="0"/>
              <a:t> is a collection of K8S resources (i.e. a definition of a ‘application’)</a:t>
            </a:r>
          </a:p>
          <a:p>
            <a:r>
              <a:rPr lang="en-US" b="1" dirty="0">
                <a:solidFill>
                  <a:srgbClr val="C00000"/>
                </a:solidFill>
              </a:rPr>
              <a:t>* “Helm”</a:t>
            </a:r>
            <a:r>
              <a:rPr lang="en-US" dirty="0"/>
              <a:t> often means </a:t>
            </a:r>
            <a:r>
              <a:rPr lang="en-US" b="1" dirty="0">
                <a:solidFill>
                  <a:srgbClr val="C00000"/>
                </a:solidFill>
              </a:rPr>
              <a:t>Helm cli client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CC243-8212-4C16-8B8C-A1AF4440F2DE}"/>
              </a:ext>
            </a:extLst>
          </p:cNvPr>
          <p:cNvSpPr/>
          <p:nvPr/>
        </p:nvSpPr>
        <p:spPr>
          <a:xfrm>
            <a:off x="6168006" y="4725144"/>
            <a:ext cx="1368153" cy="156558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Admin’s machine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74D2C1-5C05-4B48-AFC5-411343DC0EAA}"/>
              </a:ext>
            </a:extLst>
          </p:cNvPr>
          <p:cNvSpPr/>
          <p:nvPr/>
        </p:nvSpPr>
        <p:spPr>
          <a:xfrm>
            <a:off x="6240016" y="2060848"/>
            <a:ext cx="1368153" cy="156558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Admin’s machine</a:t>
            </a:r>
          </a:p>
        </p:txBody>
      </p:sp>
      <p:sp>
        <p:nvSpPr>
          <p:cNvPr id="21" name="AutoShape 2" descr="Helm">
            <a:extLst>
              <a:ext uri="{FF2B5EF4-FFF2-40B4-BE49-F238E27FC236}">
                <a16:creationId xmlns:a16="http://schemas.microsoft.com/office/drawing/2014/main" id="{233C0B61-09D1-4C5C-88F1-2AFC44C091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YUM PACKAGE MANAGER IN RHEL/CENTOS | Cyber Photon">
            <a:extLst>
              <a:ext uri="{FF2B5EF4-FFF2-40B4-BE49-F238E27FC236}">
                <a16:creationId xmlns:a16="http://schemas.microsoft.com/office/drawing/2014/main" id="{536C39BC-E5FB-4B97-AE0F-358A472D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90" y="1679819"/>
            <a:ext cx="1384599" cy="66034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PM Package Manager - Wikipedia">
            <a:extLst>
              <a:ext uri="{FF2B5EF4-FFF2-40B4-BE49-F238E27FC236}">
                <a16:creationId xmlns:a16="http://schemas.microsoft.com/office/drawing/2014/main" id="{26F8D9E1-84F5-43DC-B0E1-DC132264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77" y="2083379"/>
            <a:ext cx="1094607" cy="636659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line package installs using dpkg and apt-get (Ubuntu/Debian/etc) –  Techedemic">
            <a:extLst>
              <a:ext uri="{FF2B5EF4-FFF2-40B4-BE49-F238E27FC236}">
                <a16:creationId xmlns:a16="http://schemas.microsoft.com/office/drawing/2014/main" id="{D77EA203-F8D3-46A2-B51A-5FE13BA1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93" y="1786634"/>
            <a:ext cx="1526495" cy="45794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elm (@HelmPack) | Twitter">
            <a:extLst>
              <a:ext uri="{FF2B5EF4-FFF2-40B4-BE49-F238E27FC236}">
                <a16:creationId xmlns:a16="http://schemas.microsoft.com/office/drawing/2014/main" id="{7F2F4FFF-7C57-4B51-A7E7-87317CDA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8" y="1545542"/>
            <a:ext cx="1015235" cy="10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C82EBE-D4A2-4890-9854-8E65F068D52C}"/>
              </a:ext>
            </a:extLst>
          </p:cNvPr>
          <p:cNvSpPr txBox="1"/>
          <p:nvPr/>
        </p:nvSpPr>
        <p:spPr>
          <a:xfrm>
            <a:off x="316686" y="980118"/>
            <a:ext cx="5213470" cy="3326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Helm </a:t>
            </a:r>
            <a:r>
              <a:rPr lang="en-US" sz="1800" dirty="0"/>
              <a:t>is a package manager for Kubernetes</a:t>
            </a:r>
            <a:endParaRPr lang="en-US" sz="18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2B021-4EC2-4C26-9485-CEBFCD25B6BE}"/>
              </a:ext>
            </a:extLst>
          </p:cNvPr>
          <p:cNvSpPr txBox="1"/>
          <p:nvPr/>
        </p:nvSpPr>
        <p:spPr>
          <a:xfrm>
            <a:off x="1277133" y="1729209"/>
            <a:ext cx="830365" cy="8663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4800" b="1" dirty="0">
                <a:latin typeface="+mj-lt"/>
              </a:rPr>
              <a:t>=~</a:t>
            </a:r>
          </a:p>
        </p:txBody>
      </p:sp>
    </p:spTree>
    <p:extLst>
      <p:ext uri="{BB962C8B-B14F-4D97-AF65-F5344CB8AC3E}">
        <p14:creationId xmlns:p14="http://schemas.microsoft.com/office/powerpoint/2010/main" val="318954577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1DEA4C-28D6-447C-AAAF-B9E4A0DA39E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260648"/>
            <a:ext cx="10667123" cy="66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D376FB-EE07-4A9E-85C2-2F572164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LIFECYCLE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C386D8-E9A5-471B-8AC3-6F106E8F3B72}"/>
              </a:ext>
            </a:extLst>
          </p:cNvPr>
          <p:cNvSpPr/>
          <p:nvPr/>
        </p:nvSpPr>
        <p:spPr>
          <a:xfrm>
            <a:off x="5303912" y="5013176"/>
            <a:ext cx="2664296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install [name] [chart]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FAF125-F874-4A16-8979-17F349E238DF}"/>
              </a:ext>
            </a:extLst>
          </p:cNvPr>
          <p:cNvSpPr/>
          <p:nvPr/>
        </p:nvSpPr>
        <p:spPr>
          <a:xfrm>
            <a:off x="4871864" y="5269232"/>
            <a:ext cx="2975133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upgrade [release] [chart]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46A32A-D0FA-4111-86EE-1B5F59CD41ED}"/>
              </a:ext>
            </a:extLst>
          </p:cNvPr>
          <p:cNvSpPr/>
          <p:nvPr/>
        </p:nvSpPr>
        <p:spPr>
          <a:xfrm>
            <a:off x="4750653" y="5525288"/>
            <a:ext cx="2975133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uninstall [release]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FF29AB3-7380-4651-8285-063D57576F7D}"/>
              </a:ext>
            </a:extLst>
          </p:cNvPr>
          <p:cNvSpPr/>
          <p:nvPr/>
        </p:nvSpPr>
        <p:spPr>
          <a:xfrm>
            <a:off x="3071663" y="2932130"/>
            <a:ext cx="1296143" cy="72008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Local disk</a:t>
            </a:r>
            <a:br>
              <a:rPr lang="en-US" sz="1600" dirty="0"/>
            </a:br>
            <a:r>
              <a:rPr lang="en-US" sz="1600" dirty="0"/>
              <a:t>with charts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A7EA05-61F7-4604-B880-1A01FB223A4A}"/>
              </a:ext>
            </a:extLst>
          </p:cNvPr>
          <p:cNvSpPr/>
          <p:nvPr/>
        </p:nvSpPr>
        <p:spPr>
          <a:xfrm rot="5400000">
            <a:off x="3044003" y="1818114"/>
            <a:ext cx="1944216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pull [chart]</a:t>
            </a:r>
          </a:p>
        </p:txBody>
      </p:sp>
    </p:spTree>
    <p:extLst>
      <p:ext uri="{BB962C8B-B14F-4D97-AF65-F5344CB8AC3E}">
        <p14:creationId xmlns:p14="http://schemas.microsoft.com/office/powerpoint/2010/main" val="12813893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252D70-6102-487B-98D0-98036A1C94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133475"/>
            <a:ext cx="3759118" cy="504295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repo list </a:t>
            </a:r>
            <a:r>
              <a:rPr lang="en-US" dirty="0" err="1"/>
              <a:t>list</a:t>
            </a:r>
            <a:r>
              <a:rPr lang="en-US" dirty="0"/>
              <a:t> chart repositories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repo add </a:t>
            </a:r>
            <a:r>
              <a:rPr lang="en-US" dirty="0" err="1"/>
              <a:t>add</a:t>
            </a:r>
            <a:r>
              <a:rPr lang="en-US" dirty="0"/>
              <a:t> a chart repository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search </a:t>
            </a:r>
            <a:r>
              <a:rPr lang="en-US" dirty="0" err="1"/>
              <a:t>search</a:t>
            </a:r>
            <a:r>
              <a:rPr lang="en-US" dirty="0"/>
              <a:t> for a keyword in charts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pull </a:t>
            </a:r>
            <a:r>
              <a:rPr lang="en-US" dirty="0"/>
              <a:t>download a chart from a repository and (optionally) unpack it in local directory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show values </a:t>
            </a:r>
            <a:r>
              <a:rPr lang="en-US" dirty="0"/>
              <a:t>show the chart's values</a:t>
            </a:r>
          </a:p>
          <a:p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history </a:t>
            </a:r>
            <a:r>
              <a:rPr lang="en-US" dirty="0"/>
              <a:t>fetch release history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install </a:t>
            </a:r>
            <a:r>
              <a:rPr lang="en-US" dirty="0"/>
              <a:t>deploy a chart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list </a:t>
            </a:r>
            <a:r>
              <a:rPr lang="en-US" dirty="0" err="1"/>
              <a:t>list</a:t>
            </a:r>
            <a:r>
              <a:rPr lang="en-US" dirty="0"/>
              <a:t> releases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upgrade </a:t>
            </a:r>
            <a:r>
              <a:rPr lang="en-US" dirty="0"/>
              <a:t>modifies a release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EF6F3-B387-474C-A798-900937F9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HELM (SYS ADMIN’S HAT)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68867-0E5C-4DA8-ADC2-5CC1A77E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19" y="4493454"/>
            <a:ext cx="8179469" cy="1464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91A95-6932-40F0-ADAF-F9117016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80" y="3284984"/>
            <a:ext cx="6763989" cy="66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AE3E3-4088-40C7-97DC-E428C079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479" y="3723065"/>
            <a:ext cx="72009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209D8-314D-4329-BA33-6843D6914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530" y="887930"/>
            <a:ext cx="6153150" cy="89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3E945A-363E-4118-AA0A-8E35C6BE4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46" y="1772816"/>
            <a:ext cx="8060134" cy="57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4BA2C-E30C-475F-82C5-C8DCA4E67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4538" y="5957956"/>
            <a:ext cx="72104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71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nformation">
            <a:extLst>
              <a:ext uri="{FF2B5EF4-FFF2-40B4-BE49-F238E27FC236}">
                <a16:creationId xmlns:a16="http://schemas.microsoft.com/office/drawing/2014/main" id="{0A7FFC00-6EC9-4432-B036-F29635CD19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319" y="3198019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B17EA0-16B5-45D2-8267-CAB9B733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K8S CLUSTER COMPONENTS</a:t>
            </a:r>
          </a:p>
        </p:txBody>
      </p:sp>
      <p:sp>
        <p:nvSpPr>
          <p:cNvPr id="7" name="AutoShape 6" descr="Components of Kubernetes">
            <a:extLst>
              <a:ext uri="{FF2B5EF4-FFF2-40B4-BE49-F238E27FC236}">
                <a16:creationId xmlns:a16="http://schemas.microsoft.com/office/drawing/2014/main" id="{9006661C-058C-4F19-AACF-6882A502A4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8E11-E141-49E3-A561-4C1543A9A2EC}"/>
              </a:ext>
            </a:extLst>
          </p:cNvPr>
          <p:cNvSpPr txBox="1"/>
          <p:nvPr/>
        </p:nvSpPr>
        <p:spPr>
          <a:xfrm>
            <a:off x="335359" y="1133475"/>
            <a:ext cx="4843210" cy="4653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API server </a:t>
            </a:r>
            <a:r>
              <a:rPr lang="en-US" sz="1800" dirty="0"/>
              <a:t>is the front end for the Kubernetes control plane</a:t>
            </a:r>
          </a:p>
          <a:p>
            <a:endParaRPr lang="en-US" sz="1800" b="1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etcd</a:t>
            </a:r>
            <a:r>
              <a:rPr lang="en-US" sz="1800" dirty="0"/>
              <a:t> is a distributed key-value store for all K8S cluster data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kube</a:t>
            </a:r>
            <a:r>
              <a:rPr lang="en-US" sz="1800" b="1" dirty="0">
                <a:solidFill>
                  <a:srgbClr val="C00000"/>
                </a:solidFill>
              </a:rPr>
              <a:t>-scheduler</a:t>
            </a:r>
            <a:r>
              <a:rPr lang="en-US" sz="1800" dirty="0"/>
              <a:t> watches for newly created pods and selects a node for them to run on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kubelet</a:t>
            </a:r>
            <a:r>
              <a:rPr lang="en-US" sz="1800" dirty="0"/>
              <a:t> is the agent that runs on each node and makes sure that containers are running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kube</a:t>
            </a:r>
            <a:r>
              <a:rPr lang="en-US" sz="1800" b="1" dirty="0">
                <a:solidFill>
                  <a:srgbClr val="C00000"/>
                </a:solidFill>
              </a:rPr>
              <a:t>-proxy </a:t>
            </a:r>
            <a:r>
              <a:rPr lang="en-US" sz="1800" dirty="0"/>
              <a:t>is a network proxy that runs on each node, distributing traffic between nodes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+mj-lt"/>
            </a:endParaRPr>
          </a:p>
        </p:txBody>
      </p:sp>
      <p:pic>
        <p:nvPicPr>
          <p:cNvPr id="1026" name="Picture 2" descr="Kubernetes architecture. | Download Scientific Diagram">
            <a:extLst>
              <a:ext uri="{FF2B5EF4-FFF2-40B4-BE49-F238E27FC236}">
                <a16:creationId xmlns:a16="http://schemas.microsoft.com/office/drawing/2014/main" id="{D35D4C21-1ABF-4469-9DA5-126C21B0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41" y="1133475"/>
            <a:ext cx="62865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4281-F933-4902-A2B0-9D2DC90471F3}"/>
              </a:ext>
            </a:extLst>
          </p:cNvPr>
          <p:cNvSpPr txBox="1"/>
          <p:nvPr/>
        </p:nvSpPr>
        <p:spPr>
          <a:xfrm>
            <a:off x="10056440" y="1124744"/>
            <a:ext cx="1224136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000" dirty="0">
                <a:latin typeface="+mj-lt"/>
              </a:rPr>
              <a:t>(worker)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72ED0-2B70-4B5D-9E8D-1CBA10E1CE9A}"/>
              </a:ext>
            </a:extLst>
          </p:cNvPr>
          <p:cNvSpPr txBox="1"/>
          <p:nvPr/>
        </p:nvSpPr>
        <p:spPr>
          <a:xfrm>
            <a:off x="10020436" y="2824668"/>
            <a:ext cx="1224136" cy="4165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000" dirty="0">
                <a:latin typeface="+mj-lt"/>
              </a:rPr>
              <a:t>(worker)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A6613-31CE-4A73-B93C-8484D2C9E056}"/>
              </a:ext>
            </a:extLst>
          </p:cNvPr>
          <p:cNvSpPr txBox="1"/>
          <p:nvPr/>
        </p:nvSpPr>
        <p:spPr>
          <a:xfrm>
            <a:off x="10020436" y="4560741"/>
            <a:ext cx="1224136" cy="4165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000" dirty="0">
                <a:latin typeface="+mj-lt"/>
              </a:rPr>
              <a:t>(worker)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47CE7-2E0C-4162-B923-8FE0230FAC40}"/>
              </a:ext>
            </a:extLst>
          </p:cNvPr>
          <p:cNvSpPr/>
          <p:nvPr/>
        </p:nvSpPr>
        <p:spPr>
          <a:xfrm>
            <a:off x="5570141" y="6518273"/>
            <a:ext cx="5206379" cy="29367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   “Docker” can be replaced with another container service</a:t>
            </a:r>
            <a:endParaRPr lang="en-US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475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C2C823E-F5A9-4FE3-9AFF-BE60D66665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133475"/>
            <a:ext cx="2808312" cy="504295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/>
              </a:rPr>
              <a:t>(1) helm search repo</a:t>
            </a:r>
          </a:p>
          <a:p>
            <a:r>
              <a:rPr lang="en-US" dirty="0"/>
              <a:t>Looking to a suitable chart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(2) helm install </a:t>
            </a:r>
            <a:endParaRPr lang="en-US" dirty="0"/>
          </a:p>
          <a:p>
            <a:r>
              <a:rPr lang="en-US" dirty="0"/>
              <a:t>I named my release (of “stable/</a:t>
            </a:r>
            <a:r>
              <a:rPr lang="en-US" dirty="0" err="1"/>
              <a:t>elasticsearch</a:t>
            </a:r>
            <a:r>
              <a:rPr lang="en-US" dirty="0"/>
              <a:t>”)  “elastic”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(3) helm history </a:t>
            </a:r>
          </a:p>
          <a:p>
            <a:r>
              <a:rPr lang="en-US" dirty="0"/>
              <a:t>Checking to see results of install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(4) </a:t>
            </a:r>
            <a:r>
              <a:rPr lang="en-US" dirty="0"/>
              <a:t>I inspected the resources with </a:t>
            </a:r>
            <a:r>
              <a:rPr lang="en-US" dirty="0" err="1"/>
              <a:t>kubectl</a:t>
            </a:r>
            <a:r>
              <a:rPr lang="en-US" dirty="0"/>
              <a:t> (see 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CC2C1-CF77-47EF-AB72-D50C5C4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INSTALLING ELASTICSEARCH WITH HELM (1/2)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90B28-ECD6-40E6-8003-31240BD0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39242"/>
            <a:ext cx="6483449" cy="1589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FD5D6-F9D2-4592-9DD9-92A04DAB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3540983"/>
            <a:ext cx="10353675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8EE10-E0B4-4549-BAB6-C16C23810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996191"/>
            <a:ext cx="9886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93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0011921-0E0E-4659-945B-1F6A80237A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133475"/>
            <a:ext cx="3759118" cy="504295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Arial"/>
              </a:rPr>
              <a:t>Statefulset</a:t>
            </a:r>
            <a:r>
              <a:rPr lang="en-US" b="1" dirty="0">
                <a:solidFill>
                  <a:srgbClr val="C00000"/>
                </a:solidFill>
                <a:latin typeface="Arial"/>
              </a:rPr>
              <a:t> </a:t>
            </a:r>
            <a:r>
              <a:rPr lang="en-US" dirty="0"/>
              <a:t>is used for actual elastic nodes because with elastic, nodes contain their own data volume (each)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Deployment </a:t>
            </a:r>
            <a:r>
              <a:rPr lang="en-US" dirty="0"/>
              <a:t>is used for the client nodes, which are just stateless proxies</a:t>
            </a:r>
          </a:p>
          <a:p>
            <a:r>
              <a:rPr lang="en-US" b="1" dirty="0" err="1">
                <a:solidFill>
                  <a:srgbClr val="C00000"/>
                </a:solidFill>
                <a:latin typeface="Arial"/>
              </a:rPr>
              <a:t>Configmap</a:t>
            </a:r>
            <a:r>
              <a:rPr lang="en-US" b="1" dirty="0">
                <a:solidFill>
                  <a:srgbClr val="C00000"/>
                </a:solidFill>
                <a:latin typeface="Arial"/>
              </a:rPr>
              <a:t> </a:t>
            </a:r>
            <a:r>
              <a:rPr lang="en-US" dirty="0"/>
              <a:t>holds most configuration values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Pods </a:t>
            </a:r>
            <a:r>
              <a:rPr lang="en-US" dirty="0"/>
              <a:t>are the actual running elastic servers. I have one master and one non-master data nodes. I have 2 client nodes to serve requests 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Services </a:t>
            </a:r>
            <a:r>
              <a:rPr lang="en-US" dirty="0"/>
              <a:t>are the traffic distributers in the system, there’s one to split traffic between the 2 client nodes, and one for discovery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8F28AA-6A76-4732-AA15-EEFE5B68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INSTALLING ELASTICSEARCH WITH HELM (2/2)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AB88C-CE93-4AD9-BB47-7E2D7C91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268760"/>
            <a:ext cx="7839075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CF6DF-0052-429F-A99F-9BD8B05D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060848"/>
            <a:ext cx="7800975" cy="56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740FC-AD6D-4F6B-8133-20364264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2733303"/>
            <a:ext cx="771525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C1952-6352-44CC-8C58-FE534C16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00" y="3034283"/>
            <a:ext cx="7419975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961CB-A475-4136-89F6-15AEE81C9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500" y="3819983"/>
            <a:ext cx="7805099" cy="1015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BF2C2B-A432-4167-9F8F-4595BD40F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00" y="4933663"/>
            <a:ext cx="82962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50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US"/>
              <a:t>HELM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/>
              <a:t>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DBB31-2C7D-4DD7-801B-2B2F2A3081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591944" y="1556792"/>
            <a:ext cx="8241644" cy="2963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E4285B-4D9E-44F6-963E-2FE2745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CHARTS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B313B-13A9-433A-BD59-6C47CB761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8" y="1340768"/>
            <a:ext cx="5112568" cy="2558768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5B1CB1-144B-40A0-8BE7-0795B631514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343176" y="2527824"/>
            <a:ext cx="752824" cy="120422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15A3B-93C0-4F07-A99C-7132DC3523E6}"/>
              </a:ext>
            </a:extLst>
          </p:cNvPr>
          <p:cNvSpPr/>
          <p:nvPr/>
        </p:nvSpPr>
        <p:spPr>
          <a:xfrm>
            <a:off x="6096000" y="2527824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89F72C-58CF-4B96-92A3-D9BC6113CFB8}"/>
              </a:ext>
            </a:extLst>
          </p:cNvPr>
          <p:cNvSpPr/>
          <p:nvPr/>
        </p:nvSpPr>
        <p:spPr>
          <a:xfrm>
            <a:off x="6096000" y="3254688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432AF-D030-4120-AF4B-067EFE328589}"/>
              </a:ext>
            </a:extLst>
          </p:cNvPr>
          <p:cNvSpPr/>
          <p:nvPr/>
        </p:nvSpPr>
        <p:spPr>
          <a:xfrm>
            <a:off x="6096000" y="3646728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186C11-DECF-4663-BBFC-5C3AE9ABC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3" y="4179228"/>
            <a:ext cx="5228906" cy="248063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95F834-838A-4CF5-8B34-6CEDAE073B7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447929" y="3767150"/>
            <a:ext cx="648071" cy="412078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29ADEC-65E3-4967-84D7-77379E97CD4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847528" y="3375110"/>
            <a:ext cx="4248472" cy="1686134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B4ED10-2543-4E69-A25C-3AD4902A32AF}"/>
              </a:ext>
            </a:extLst>
          </p:cNvPr>
          <p:cNvSpPr txBox="1"/>
          <p:nvPr/>
        </p:nvSpPr>
        <p:spPr>
          <a:xfrm>
            <a:off x="2500823" y="6097596"/>
            <a:ext cx="3091121" cy="5622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dirty="0">
                <a:solidFill>
                  <a:srgbClr val="7030A0"/>
                </a:solidFill>
                <a:latin typeface="+mj-lt"/>
              </a:rPr>
              <a:t>Template files GO-templates which generate k8s resource files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DAA074-31F8-4271-B028-B10E819C3088}"/>
              </a:ext>
            </a:extLst>
          </p:cNvPr>
          <p:cNvSpPr txBox="1"/>
          <p:nvPr/>
        </p:nvSpPr>
        <p:spPr>
          <a:xfrm>
            <a:off x="3143673" y="1320999"/>
            <a:ext cx="2199504" cy="5622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600">
                <a:solidFill>
                  <a:srgbClr val="7030A0"/>
                </a:solidFill>
                <a:latin typeface="+mj-lt"/>
              </a:defRPr>
            </a:lvl1pPr>
          </a:lstStyle>
          <a:p>
            <a:r>
              <a:rPr lang="en-US" dirty="0" err="1"/>
              <a:t>Chart.yaml</a:t>
            </a:r>
            <a:r>
              <a:rPr lang="en-US" dirty="0"/>
              <a:t> defines the required sub-charts</a:t>
            </a:r>
          </a:p>
        </p:txBody>
      </p:sp>
    </p:spTree>
    <p:extLst>
      <p:ext uri="{BB962C8B-B14F-4D97-AF65-F5344CB8AC3E}">
        <p14:creationId xmlns:p14="http://schemas.microsoft.com/office/powerpoint/2010/main" val="69293828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LM Best practices · Codefresh | Docs">
            <a:extLst>
              <a:ext uri="{FF2B5EF4-FFF2-40B4-BE49-F238E27FC236}">
                <a16:creationId xmlns:a16="http://schemas.microsoft.com/office/drawing/2014/main" id="{267CAAA3-5694-42F4-B6C5-849105CACAB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124744"/>
            <a:ext cx="7565232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47C09B-703F-4B0C-B732-AC1FDD73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CHARTS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0CEEC8-8349-47EC-825F-10E5B17995DF}"/>
              </a:ext>
            </a:extLst>
          </p:cNvPr>
          <p:cNvGrpSpPr/>
          <p:nvPr/>
        </p:nvGrpSpPr>
        <p:grpSpPr>
          <a:xfrm>
            <a:off x="5674058" y="4063138"/>
            <a:ext cx="914400" cy="639341"/>
            <a:chOff x="8998823" y="5085184"/>
            <a:chExt cx="914400" cy="639341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5ADE09EC-4F2A-4EA2-BFED-A61FBE699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35CD5A-5A7D-4256-A2FE-A62343E09760}"/>
                </a:ext>
              </a:extLst>
            </p:cNvPr>
            <p:cNvSpPr txBox="1"/>
            <p:nvPr/>
          </p:nvSpPr>
          <p:spPr>
            <a:xfrm>
              <a:off x="8998823" y="5418721"/>
              <a:ext cx="914400" cy="30580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</a:rPr>
                <a:t>values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41048D-987A-4B30-841D-95BFE26A7A55}"/>
              </a:ext>
            </a:extLst>
          </p:cNvPr>
          <p:cNvGrpSpPr/>
          <p:nvPr/>
        </p:nvGrpSpPr>
        <p:grpSpPr>
          <a:xfrm>
            <a:off x="5721958" y="2410447"/>
            <a:ext cx="914400" cy="792450"/>
            <a:chOff x="8998823" y="5056401"/>
            <a:chExt cx="914400" cy="792450"/>
          </a:xfrm>
        </p:grpSpPr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AF0C9E65-49D9-4C8E-B7CD-1B420119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0831" y="5056401"/>
              <a:ext cx="489694" cy="4896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CA8E-1C41-41CA-A950-7C216CDBA467}"/>
                </a:ext>
              </a:extLst>
            </p:cNvPr>
            <p:cNvSpPr txBox="1"/>
            <p:nvPr/>
          </p:nvSpPr>
          <p:spPr>
            <a:xfrm>
              <a:off x="8998823" y="5418721"/>
              <a:ext cx="914400" cy="43013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</a:rPr>
                <a:t>values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BD062-5057-43C5-A91D-FA908D38A79B}"/>
              </a:ext>
            </a:extLst>
          </p:cNvPr>
          <p:cNvGrpSpPr/>
          <p:nvPr/>
        </p:nvGrpSpPr>
        <p:grpSpPr>
          <a:xfrm>
            <a:off x="4413422" y="1784451"/>
            <a:ext cx="1728192" cy="782272"/>
            <a:chOff x="8998823" y="5085184"/>
            <a:chExt cx="1728192" cy="782272"/>
          </a:xfrm>
        </p:grpSpPr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59BEFB7D-BC84-4AAB-A3E5-97F318D0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913719-DF3C-4637-88ED-CABB38CC1E11}"/>
                </a:ext>
              </a:extLst>
            </p:cNvPr>
            <p:cNvSpPr txBox="1"/>
            <p:nvPr/>
          </p:nvSpPr>
          <p:spPr>
            <a:xfrm>
              <a:off x="8998823" y="5418721"/>
              <a:ext cx="1728192" cy="44873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override values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6EE3D6-14E3-401F-BEE7-AAB35EFAD2D6}"/>
              </a:ext>
            </a:extLst>
          </p:cNvPr>
          <p:cNvGrpSpPr/>
          <p:nvPr/>
        </p:nvGrpSpPr>
        <p:grpSpPr>
          <a:xfrm>
            <a:off x="2318517" y="2175587"/>
            <a:ext cx="1191868" cy="1247937"/>
            <a:chOff x="8998823" y="5085184"/>
            <a:chExt cx="1191868" cy="1247937"/>
          </a:xfrm>
        </p:grpSpPr>
        <p:pic>
          <p:nvPicPr>
            <p:cNvPr id="16" name="Graphic 15" descr="Document">
              <a:extLst>
                <a:ext uri="{FF2B5EF4-FFF2-40B4-BE49-F238E27FC236}">
                  <a16:creationId xmlns:a16="http://schemas.microsoft.com/office/drawing/2014/main" id="{8FD179B7-4642-4B82-9A86-208EEA15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DCB9AA-C832-424D-A50A-D5F4EFF689CD}"/>
                </a:ext>
              </a:extLst>
            </p:cNvPr>
            <p:cNvSpPr txBox="1"/>
            <p:nvPr/>
          </p:nvSpPr>
          <p:spPr>
            <a:xfrm>
              <a:off x="8998823" y="5418721"/>
              <a:ext cx="1191868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chart-global</a:t>
              </a:r>
              <a:br>
                <a:rPr lang="en-US" sz="1600" dirty="0">
                  <a:latin typeface="+mj-lt"/>
                </a:rPr>
              </a:br>
              <a:r>
                <a:rPr lang="en-US" sz="1600" dirty="0">
                  <a:latin typeface="+mj-lt"/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257084-C77E-493B-98A4-376B5BDAEBD1}"/>
              </a:ext>
            </a:extLst>
          </p:cNvPr>
          <p:cNvGrpSpPr/>
          <p:nvPr/>
        </p:nvGrpSpPr>
        <p:grpSpPr>
          <a:xfrm>
            <a:off x="6910913" y="1723483"/>
            <a:ext cx="1728192" cy="782272"/>
            <a:chOff x="8998823" y="5085184"/>
            <a:chExt cx="1728192" cy="782272"/>
          </a:xfrm>
        </p:grpSpPr>
        <p:pic>
          <p:nvPicPr>
            <p:cNvPr id="19" name="Graphic 18" descr="Document">
              <a:extLst>
                <a:ext uri="{FF2B5EF4-FFF2-40B4-BE49-F238E27FC236}">
                  <a16:creationId xmlns:a16="http://schemas.microsoft.com/office/drawing/2014/main" id="{0FE1D257-8A2E-4A4D-B588-8A5621C3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93CB94-5EB0-4FF6-983F-BB8F2175308B}"/>
                </a:ext>
              </a:extLst>
            </p:cNvPr>
            <p:cNvSpPr txBox="1"/>
            <p:nvPr/>
          </p:nvSpPr>
          <p:spPr>
            <a:xfrm>
              <a:off x="8998823" y="5418721"/>
              <a:ext cx="1728192" cy="44873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imported values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4BA2A6-C35A-414F-9976-61F70C705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293" y="993440"/>
            <a:ext cx="2700032" cy="33919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F91CAF-CA57-40AB-8CFF-9406602BC738}"/>
              </a:ext>
            </a:extLst>
          </p:cNvPr>
          <p:cNvSpPr txBox="1"/>
          <p:nvPr/>
        </p:nvSpPr>
        <p:spPr>
          <a:xfrm>
            <a:off x="8199746" y="4576306"/>
            <a:ext cx="3764579" cy="2237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b="1" dirty="0"/>
              <a:t>        when Helm installs/upgrades charts</a:t>
            </a:r>
            <a:r>
              <a:rPr lang="en-US" sz="1400" dirty="0"/>
              <a:t>, 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Kubernetes objects from the charts and all its dependencies are aggregated into a single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sorted by type followed by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created/updated in that order.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1400" i="1" dirty="0"/>
              <a:t>This means installation order is NOT by chart, but rather by resource type</a:t>
            </a:r>
          </a:p>
          <a:p>
            <a:pPr algn="l"/>
            <a:endParaRPr lang="en-US" sz="1400" dirty="0" err="1">
              <a:latin typeface="+mj-lt"/>
            </a:endParaRPr>
          </a:p>
        </p:txBody>
      </p:sp>
      <p:pic>
        <p:nvPicPr>
          <p:cNvPr id="26" name="Content Placeholder 22" descr="Information">
            <a:extLst>
              <a:ext uri="{FF2B5EF4-FFF2-40B4-BE49-F238E27FC236}">
                <a16:creationId xmlns:a16="http://schemas.microsoft.com/office/drawing/2014/main" id="{4BB2FB34-0E5A-417E-8C13-0BCC591B8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676" y="4572572"/>
            <a:ext cx="512612" cy="512612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BAEB5AD-47E6-4125-9FF9-32F2301D15BA}"/>
              </a:ext>
            </a:extLst>
          </p:cNvPr>
          <p:cNvSpPr/>
          <p:nvPr/>
        </p:nvSpPr>
        <p:spPr>
          <a:xfrm>
            <a:off x="51106" y="6426811"/>
            <a:ext cx="7565233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Dependency declaration between applications (chart of charts)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799776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DBDF62F-47AA-4580-9F9E-A7D07CB67727}"/>
              </a:ext>
            </a:extLst>
          </p:cNvPr>
          <p:cNvSpPr/>
          <p:nvPr/>
        </p:nvSpPr>
        <p:spPr>
          <a:xfrm>
            <a:off x="5015880" y="1196752"/>
            <a:ext cx="2830040" cy="307698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OPTIONAL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08C7671A-67B0-42E9-9002-1AD2BD05B2E1}"/>
              </a:ext>
            </a:extLst>
          </p:cNvPr>
          <p:cNvSpPr/>
          <p:nvPr/>
        </p:nvSpPr>
        <p:spPr>
          <a:xfrm>
            <a:off x="166886" y="1429416"/>
            <a:ext cx="1794901" cy="1246089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3" name="Picture 2" descr="Choose an Expert for Your AWS Migration | Pacific Data Integrators">
            <a:extLst>
              <a:ext uri="{FF2B5EF4-FFF2-40B4-BE49-F238E27FC236}">
                <a16:creationId xmlns:a16="http://schemas.microsoft.com/office/drawing/2014/main" id="{5CF6F23D-2470-4B26-81A2-A997ECD0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340" y="2230627"/>
            <a:ext cx="2241383" cy="17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3B384E-456F-4AA9-8AFA-93459512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WE MANAGE THE CONFIGURATION?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B79FB46-E645-44BF-A7C7-8F2A24982150}"/>
              </a:ext>
            </a:extLst>
          </p:cNvPr>
          <p:cNvSpPr/>
          <p:nvPr/>
        </p:nvSpPr>
        <p:spPr>
          <a:xfrm>
            <a:off x="5375920" y="2346265"/>
            <a:ext cx="2423072" cy="15121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Local disk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 1. edited charts .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  2. value overrides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FF23D9C6-874A-4A42-871B-C39A29455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572" y="3393482"/>
            <a:ext cx="326108" cy="3261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3BBB1E-E4F3-4CEF-8C2C-02D143E218FA}"/>
              </a:ext>
            </a:extLst>
          </p:cNvPr>
          <p:cNvGrpSpPr/>
          <p:nvPr/>
        </p:nvGrpSpPr>
        <p:grpSpPr>
          <a:xfrm>
            <a:off x="3112371" y="2290380"/>
            <a:ext cx="1794901" cy="1246089"/>
            <a:chOff x="2649760" y="1347214"/>
            <a:chExt cx="1346176" cy="651404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D191DFBB-E1D9-4D54-A914-06E3FD57C4EE}"/>
                </a:ext>
              </a:extLst>
            </p:cNvPr>
            <p:cNvSpPr/>
            <p:nvPr/>
          </p:nvSpPr>
          <p:spPr>
            <a:xfrm>
              <a:off x="2649760" y="1347214"/>
              <a:ext cx="1346176" cy="651404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C844472-DFF8-42CC-AA61-2D2006ACD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295" y="1533743"/>
              <a:ext cx="998982" cy="294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EED019F3-4E58-4D44-BBA9-316BF75A21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8074" y="3198796"/>
            <a:ext cx="326108" cy="326108"/>
          </a:xfrm>
          <a:prstGeom prst="rect">
            <a:avLst/>
          </a:prstGeom>
        </p:spPr>
      </p:pic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5E2E48EC-EDA8-492B-A034-D296A8C5F8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172" y="3198796"/>
            <a:ext cx="326108" cy="326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354115-A822-4176-B574-4ECEDC673400}"/>
              </a:ext>
            </a:extLst>
          </p:cNvPr>
          <p:cNvSpPr txBox="1"/>
          <p:nvPr/>
        </p:nvSpPr>
        <p:spPr>
          <a:xfrm>
            <a:off x="9197782" y="2632582"/>
            <a:ext cx="123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</a:t>
            </a:r>
          </a:p>
        </p:txBody>
      </p:sp>
      <p:pic>
        <p:nvPicPr>
          <p:cNvPr id="15" name="Picture 2" descr="GitHub - helm/helm: The Kubernetes Package Manager">
            <a:extLst>
              <a:ext uri="{FF2B5EF4-FFF2-40B4-BE49-F238E27FC236}">
                <a16:creationId xmlns:a16="http://schemas.microsoft.com/office/drawing/2014/main" id="{55C5C81B-CF5C-4A57-9AB7-6BD8592E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698193"/>
            <a:ext cx="453927" cy="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helm/helm: The Kubernetes Package Manager">
            <a:extLst>
              <a:ext uri="{FF2B5EF4-FFF2-40B4-BE49-F238E27FC236}">
                <a16:creationId xmlns:a16="http://schemas.microsoft.com/office/drawing/2014/main" id="{8FB05072-433D-4F7D-B854-B36043BF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94" y="1698192"/>
            <a:ext cx="453927" cy="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verview of kubectl | Kubernetes">
            <a:extLst>
              <a:ext uri="{FF2B5EF4-FFF2-40B4-BE49-F238E27FC236}">
                <a16:creationId xmlns:a16="http://schemas.microsoft.com/office/drawing/2014/main" id="{55824A87-B158-47DC-9BB0-B90D766B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954" y="2090562"/>
            <a:ext cx="21164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6179875-C3FD-492C-887F-A0AAE1ADC180}"/>
              </a:ext>
            </a:extLst>
          </p:cNvPr>
          <p:cNvGrpSpPr/>
          <p:nvPr/>
        </p:nvGrpSpPr>
        <p:grpSpPr>
          <a:xfrm>
            <a:off x="7809979" y="4041798"/>
            <a:ext cx="914400" cy="1378274"/>
            <a:chOff x="7351079" y="3688654"/>
            <a:chExt cx="914400" cy="1378274"/>
          </a:xfrm>
        </p:grpSpPr>
        <p:pic>
          <p:nvPicPr>
            <p:cNvPr id="3078" name="Picture 6" descr="Overview of kubectl | Kubernetes">
              <a:extLst>
                <a:ext uri="{FF2B5EF4-FFF2-40B4-BE49-F238E27FC236}">
                  <a16:creationId xmlns:a16="http://schemas.microsoft.com/office/drawing/2014/main" id="{0264ED71-4D6C-4867-8D52-CC11003BC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342" y="3688654"/>
              <a:ext cx="463874" cy="463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5CDF5E-104D-472A-8355-13D24E9D6E99}"/>
                </a:ext>
              </a:extLst>
            </p:cNvPr>
            <p:cNvSpPr txBox="1"/>
            <p:nvPr/>
          </p:nvSpPr>
          <p:spPr>
            <a:xfrm>
              <a:off x="7351079" y="4152528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 err="1">
                  <a:latin typeface="+mj-lt"/>
                </a:rPr>
                <a:t>kubectl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F895F2EF-4D35-46B6-841A-9C5E23570800}"/>
              </a:ext>
            </a:extLst>
          </p:cNvPr>
          <p:cNvSpPr/>
          <p:nvPr/>
        </p:nvSpPr>
        <p:spPr>
          <a:xfrm>
            <a:off x="4907272" y="2167857"/>
            <a:ext cx="1101946" cy="300932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541786BC-CF79-4E81-BB5B-E5B664C6E3C1}"/>
              </a:ext>
            </a:extLst>
          </p:cNvPr>
          <p:cNvSpPr/>
          <p:nvPr/>
        </p:nvSpPr>
        <p:spPr>
          <a:xfrm>
            <a:off x="7804119" y="2225513"/>
            <a:ext cx="1101946" cy="300932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2F1B9F58-3A88-475C-8D87-D6F9E1F24A9C}"/>
              </a:ext>
            </a:extLst>
          </p:cNvPr>
          <p:cNvSpPr/>
          <p:nvPr/>
        </p:nvSpPr>
        <p:spPr>
          <a:xfrm>
            <a:off x="2032838" y="2075047"/>
            <a:ext cx="1101946" cy="300932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25" name="Picture 2" descr="GitHub - helm/helm: The Kubernetes Package Manager">
            <a:extLst>
              <a:ext uri="{FF2B5EF4-FFF2-40B4-BE49-F238E27FC236}">
                <a16:creationId xmlns:a16="http://schemas.microsoft.com/office/drawing/2014/main" id="{CC2CDFF7-EB5E-4262-B228-3353D3DD9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72" y="1554892"/>
            <a:ext cx="453927" cy="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verview of kubectl | Kubernetes">
            <a:extLst>
              <a:ext uri="{FF2B5EF4-FFF2-40B4-BE49-F238E27FC236}">
                <a16:creationId xmlns:a16="http://schemas.microsoft.com/office/drawing/2014/main" id="{77570E18-DF1C-4788-9110-092504E6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781" y="2952375"/>
            <a:ext cx="1236496" cy="2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Document">
            <a:extLst>
              <a:ext uri="{FF2B5EF4-FFF2-40B4-BE49-F238E27FC236}">
                <a16:creationId xmlns:a16="http://schemas.microsoft.com/office/drawing/2014/main" id="{0592A216-31ED-44AE-B58D-A1D7E0E2B0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533" y="2249678"/>
            <a:ext cx="326108" cy="32610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EF80D99-0945-4D25-BC17-7A9359D03382}"/>
              </a:ext>
            </a:extLst>
          </p:cNvPr>
          <p:cNvGrpSpPr/>
          <p:nvPr/>
        </p:nvGrpSpPr>
        <p:grpSpPr>
          <a:xfrm>
            <a:off x="247524" y="1746472"/>
            <a:ext cx="573944" cy="772822"/>
            <a:chOff x="7499466" y="1828326"/>
            <a:chExt cx="651404" cy="865117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0788E0F6-2ED0-4A16-9E05-9DB348076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466" y="1828326"/>
              <a:ext cx="651404" cy="651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884328-54D2-4586-8B72-0CD570FB1922}"/>
                </a:ext>
              </a:extLst>
            </p:cNvPr>
            <p:cNvSpPr txBox="1"/>
            <p:nvPr/>
          </p:nvSpPr>
          <p:spPr>
            <a:xfrm>
              <a:off x="7541950" y="2454867"/>
              <a:ext cx="374141" cy="23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7" b="1" dirty="0"/>
                <a:t>GIT</a:t>
              </a:r>
            </a:p>
          </p:txBody>
        </p:sp>
      </p:grpSp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id="{B836D34D-0402-494A-A15E-E76AD8E345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672" y="2258644"/>
            <a:ext cx="326108" cy="326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55DA0-3190-421D-AC18-F89A620A2026}"/>
              </a:ext>
            </a:extLst>
          </p:cNvPr>
          <p:cNvSpPr txBox="1"/>
          <p:nvPr/>
        </p:nvSpPr>
        <p:spPr>
          <a:xfrm>
            <a:off x="2778513" y="1584733"/>
            <a:ext cx="914400" cy="300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package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CC0A47-0B40-463D-8295-D811BEFD91FA}"/>
              </a:ext>
            </a:extLst>
          </p:cNvPr>
          <p:cNvSpPr txBox="1"/>
          <p:nvPr/>
        </p:nvSpPr>
        <p:spPr>
          <a:xfrm>
            <a:off x="8501387" y="1748453"/>
            <a:ext cx="914400" cy="300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install/update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097D58-0227-4FE0-B8BB-48D4B8C52373}"/>
              </a:ext>
            </a:extLst>
          </p:cNvPr>
          <p:cNvSpPr txBox="1"/>
          <p:nvPr/>
        </p:nvSpPr>
        <p:spPr>
          <a:xfrm>
            <a:off x="5552648" y="1872393"/>
            <a:ext cx="914400" cy="300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pull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1AC22D-E2F4-4BAA-A4E8-1A8BD11EC4D4}"/>
              </a:ext>
            </a:extLst>
          </p:cNvPr>
          <p:cNvSpPr/>
          <p:nvPr/>
        </p:nvSpPr>
        <p:spPr>
          <a:xfrm rot="19223381">
            <a:off x="8665384" y="3820811"/>
            <a:ext cx="1500639" cy="472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kubectl</a:t>
            </a:r>
            <a:r>
              <a:rPr lang="en-US" sz="1600" dirty="0"/>
              <a:t> edit</a:t>
            </a:r>
          </a:p>
        </p:txBody>
      </p:sp>
      <p:pic>
        <p:nvPicPr>
          <p:cNvPr id="28" name="Graphic 27" descr="Female Profile">
            <a:extLst>
              <a:ext uri="{FF2B5EF4-FFF2-40B4-BE49-F238E27FC236}">
                <a16:creationId xmlns:a16="http://schemas.microsoft.com/office/drawing/2014/main" id="{AC23D7F2-5B4F-4033-B9D5-E920C2ADE9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268" y="4273735"/>
            <a:ext cx="914400" cy="9144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05F82A0D-DDC3-41EF-AFE8-91EB2C958FD5}"/>
              </a:ext>
            </a:extLst>
          </p:cNvPr>
          <p:cNvSpPr/>
          <p:nvPr/>
        </p:nvSpPr>
        <p:spPr>
          <a:xfrm rot="16200000">
            <a:off x="109560" y="3292966"/>
            <a:ext cx="1500639" cy="4638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git push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0D23C9-C554-4519-8592-186D571512BA}"/>
              </a:ext>
            </a:extLst>
          </p:cNvPr>
          <p:cNvGrpSpPr/>
          <p:nvPr/>
        </p:nvGrpSpPr>
        <p:grpSpPr>
          <a:xfrm>
            <a:off x="8112224" y="4916806"/>
            <a:ext cx="3528392" cy="960466"/>
            <a:chOff x="8112224" y="4631389"/>
            <a:chExt cx="3528392" cy="960466"/>
          </a:xfrm>
        </p:grpSpPr>
        <p:pic>
          <p:nvPicPr>
            <p:cNvPr id="42" name="Graphic 41" descr="Female Profile">
              <a:extLst>
                <a:ext uri="{FF2B5EF4-FFF2-40B4-BE49-F238E27FC236}">
                  <a16:creationId xmlns:a16="http://schemas.microsoft.com/office/drawing/2014/main" id="{1CFBC27A-4453-479E-BC9C-BE9704919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12224" y="4631389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99AE43-46CB-4198-BAA8-031AA4FBA7AE}"/>
                </a:ext>
              </a:extLst>
            </p:cNvPr>
            <p:cNvSpPr txBox="1"/>
            <p:nvPr/>
          </p:nvSpPr>
          <p:spPr>
            <a:xfrm>
              <a:off x="8906065" y="4677455"/>
              <a:ext cx="2734551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version control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audit/history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rollback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backup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A7904F-ECFE-40AA-B6F7-6984C658DAC6}"/>
              </a:ext>
            </a:extLst>
          </p:cNvPr>
          <p:cNvGrpSpPr/>
          <p:nvPr/>
        </p:nvGrpSpPr>
        <p:grpSpPr>
          <a:xfrm>
            <a:off x="5542045" y="5646946"/>
            <a:ext cx="3528392" cy="914401"/>
            <a:chOff x="8112224" y="4631389"/>
            <a:chExt cx="3528392" cy="960466"/>
          </a:xfrm>
        </p:grpSpPr>
        <p:pic>
          <p:nvPicPr>
            <p:cNvPr id="46" name="Graphic 45" descr="Female Profile">
              <a:extLst>
                <a:ext uri="{FF2B5EF4-FFF2-40B4-BE49-F238E27FC236}">
                  <a16:creationId xmlns:a16="http://schemas.microsoft.com/office/drawing/2014/main" id="{FEE863F7-EC15-4DE1-9C86-AB6DE7C1F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12224" y="4631389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ABA93D-C618-4F7A-BC9C-90FBFD008638}"/>
                </a:ext>
              </a:extLst>
            </p:cNvPr>
            <p:cNvSpPr txBox="1"/>
            <p:nvPr/>
          </p:nvSpPr>
          <p:spPr>
            <a:xfrm>
              <a:off x="8906065" y="4677455"/>
              <a:ext cx="2734551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version control</a:t>
              </a:r>
              <a:endParaRPr lang="en-US" sz="1600" u="sng" dirty="0">
                <a:solidFill>
                  <a:srgbClr val="00B050"/>
                </a:solidFill>
                <a:latin typeface="+mj-lt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Local audit trail</a:t>
              </a:r>
            </a:p>
          </p:txBody>
        </p:sp>
      </p:grp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962A3525-F51A-498D-804E-54457F63B29F}"/>
              </a:ext>
            </a:extLst>
          </p:cNvPr>
          <p:cNvSpPr/>
          <p:nvPr/>
        </p:nvSpPr>
        <p:spPr>
          <a:xfrm>
            <a:off x="3575720" y="3687958"/>
            <a:ext cx="703560" cy="1901282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pull – edit - push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62C30C-0630-4D35-BC13-70C4DC461B2A}"/>
              </a:ext>
            </a:extLst>
          </p:cNvPr>
          <p:cNvGrpSpPr/>
          <p:nvPr/>
        </p:nvGrpSpPr>
        <p:grpSpPr>
          <a:xfrm>
            <a:off x="3059064" y="5490440"/>
            <a:ext cx="3528392" cy="914401"/>
            <a:chOff x="8112224" y="4631389"/>
            <a:chExt cx="3528392" cy="960466"/>
          </a:xfrm>
        </p:grpSpPr>
        <p:pic>
          <p:nvPicPr>
            <p:cNvPr id="55" name="Graphic 54" descr="Female Profile">
              <a:extLst>
                <a:ext uri="{FF2B5EF4-FFF2-40B4-BE49-F238E27FC236}">
                  <a16:creationId xmlns:a16="http://schemas.microsoft.com/office/drawing/2014/main" id="{9619D2BA-1AAC-48E1-8DE2-29A029FAD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12224" y="4631389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1AEEAD-7909-4A71-99F0-A415D6DAB746}"/>
                </a:ext>
              </a:extLst>
            </p:cNvPr>
            <p:cNvSpPr txBox="1"/>
            <p:nvPr/>
          </p:nvSpPr>
          <p:spPr>
            <a:xfrm>
              <a:off x="8906065" y="4677455"/>
              <a:ext cx="2734551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version control</a:t>
              </a:r>
              <a:endParaRPr lang="en-US" sz="1600" u="sng" dirty="0">
                <a:solidFill>
                  <a:srgbClr val="00B050"/>
                </a:solidFill>
                <a:latin typeface="+mj-lt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audit trail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1EA581C-0986-4C60-AB4F-EDF030791BE8}"/>
              </a:ext>
            </a:extLst>
          </p:cNvPr>
          <p:cNvSpPr txBox="1"/>
          <p:nvPr/>
        </p:nvSpPr>
        <p:spPr>
          <a:xfrm>
            <a:off x="5799319" y="2153787"/>
            <a:ext cx="1584176" cy="4661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Admin VM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96A3BE-5E44-4B9B-BE88-B42FF9FD1C1D}"/>
              </a:ext>
            </a:extLst>
          </p:cNvPr>
          <p:cNvGrpSpPr/>
          <p:nvPr/>
        </p:nvGrpSpPr>
        <p:grpSpPr>
          <a:xfrm>
            <a:off x="5615572" y="3006399"/>
            <a:ext cx="326108" cy="326108"/>
            <a:chOff x="6479464" y="3493782"/>
            <a:chExt cx="326108" cy="326108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C49FB2C1-6D2B-4EE6-902E-F0448506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9464" y="3493782"/>
              <a:ext cx="326108" cy="32610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2F6403-E438-4DB3-BCC8-F5A165D36395}"/>
                </a:ext>
              </a:extLst>
            </p:cNvPr>
            <p:cNvSpPr/>
            <p:nvPr/>
          </p:nvSpPr>
          <p:spPr>
            <a:xfrm>
              <a:off x="6562627" y="3687958"/>
              <a:ext cx="167440" cy="675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3863F2-C1E4-419B-876A-85221511D34D}"/>
              </a:ext>
            </a:extLst>
          </p:cNvPr>
          <p:cNvGrpSpPr/>
          <p:nvPr/>
        </p:nvGrpSpPr>
        <p:grpSpPr>
          <a:xfrm>
            <a:off x="5385974" y="2998491"/>
            <a:ext cx="326108" cy="326108"/>
            <a:chOff x="6479464" y="3493782"/>
            <a:chExt cx="326108" cy="326108"/>
          </a:xfrm>
        </p:grpSpPr>
        <p:pic>
          <p:nvPicPr>
            <p:cNvPr id="63" name="Graphic 62" descr="Document">
              <a:extLst>
                <a:ext uri="{FF2B5EF4-FFF2-40B4-BE49-F238E27FC236}">
                  <a16:creationId xmlns:a16="http://schemas.microsoft.com/office/drawing/2014/main" id="{8830562C-8B4D-4034-B9B2-9DCE04AC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9464" y="3493782"/>
              <a:ext cx="326108" cy="326108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F460279-89A5-4873-A42C-3BD346B938E4}"/>
                </a:ext>
              </a:extLst>
            </p:cNvPr>
            <p:cNvSpPr/>
            <p:nvPr/>
          </p:nvSpPr>
          <p:spPr>
            <a:xfrm>
              <a:off x="6562627" y="3687958"/>
              <a:ext cx="167440" cy="675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</p:grpSp>
      <p:pic>
        <p:nvPicPr>
          <p:cNvPr id="65" name="Graphic 64" descr="Document">
            <a:extLst>
              <a:ext uri="{FF2B5EF4-FFF2-40B4-BE49-F238E27FC236}">
                <a16:creationId xmlns:a16="http://schemas.microsoft.com/office/drawing/2014/main" id="{2EF0FCCA-03FA-4972-850C-8F1F004E95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991" y="3398704"/>
            <a:ext cx="326108" cy="326108"/>
          </a:xfrm>
          <a:prstGeom prst="rect">
            <a:avLst/>
          </a:prstGeom>
        </p:spPr>
      </p:pic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091F8F6E-168A-45D7-B134-A57AFABEFD25}"/>
              </a:ext>
            </a:extLst>
          </p:cNvPr>
          <p:cNvSpPr/>
          <p:nvPr/>
        </p:nvSpPr>
        <p:spPr>
          <a:xfrm>
            <a:off x="5866175" y="3656834"/>
            <a:ext cx="914400" cy="19635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edit + </a:t>
            </a:r>
            <a:br>
              <a:rPr lang="en-US" sz="1600" dirty="0"/>
            </a:br>
            <a:r>
              <a:rPr lang="en-US" sz="1600" dirty="0"/>
              <a:t>helm-install</a:t>
            </a:r>
          </a:p>
        </p:txBody>
      </p:sp>
      <p:pic>
        <p:nvPicPr>
          <p:cNvPr id="3082" name="Picture 10" descr="HELM Best practices · Codefresh | Docs">
            <a:extLst>
              <a:ext uri="{FF2B5EF4-FFF2-40B4-BE49-F238E27FC236}">
                <a16:creationId xmlns:a16="http://schemas.microsoft.com/office/drawing/2014/main" id="{F20E52AA-4B71-4E39-93A2-8A8A18F1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69" y="4299400"/>
            <a:ext cx="1338699" cy="67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4D0BCDA5-CDF0-4C3F-B794-DC75E29475EC}"/>
              </a:ext>
            </a:extLst>
          </p:cNvPr>
          <p:cNvSpPr/>
          <p:nvPr/>
        </p:nvSpPr>
        <p:spPr>
          <a:xfrm>
            <a:off x="247524" y="6473633"/>
            <a:ext cx="8853206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A registry of available applications to be deployed (Helm repository)</a:t>
            </a:r>
          </a:p>
        </p:txBody>
      </p:sp>
    </p:spTree>
    <p:extLst>
      <p:ext uri="{BB962C8B-B14F-4D97-AF65-F5344CB8AC3E}">
        <p14:creationId xmlns:p14="http://schemas.microsoft.com/office/powerpoint/2010/main" val="412232231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87706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BAD40-FDDF-4523-B215-5D223FB754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3411" y="2204864"/>
            <a:ext cx="9658424" cy="3893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5E2177-A5D9-463E-9B77-E8E1ADA7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CHART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EACA4-F74F-414B-9A0C-B78A505D5C63}"/>
              </a:ext>
            </a:extLst>
          </p:cNvPr>
          <p:cNvSpPr txBox="1"/>
          <p:nvPr/>
        </p:nvSpPr>
        <p:spPr>
          <a:xfrm>
            <a:off x="253412" y="967317"/>
            <a:ext cx="11603227" cy="14956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800" dirty="0"/>
              <a:t>Hooks allow chart developers to perform operations at strategic points in a release lifecycle</a:t>
            </a:r>
          </a:p>
          <a:p>
            <a:r>
              <a:rPr lang="en-US" sz="1800" dirty="0"/>
              <a:t>Hooks are actually regular templates (i.e. they are resources), but annotated, so Helm to utilize them differently.</a:t>
            </a:r>
            <a:endParaRPr lang="en-US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For a Job or Pod resource, Helm will wait until it successfully runs to completion. Failure is 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For all other resource kinds, as soon as resource is loaded (added or updated), the hook is "Ready"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81847B3-324D-4772-8C35-78944ACA453F}"/>
              </a:ext>
            </a:extLst>
          </p:cNvPr>
          <p:cNvSpPr/>
          <p:nvPr/>
        </p:nvSpPr>
        <p:spPr>
          <a:xfrm>
            <a:off x="253411" y="6525344"/>
            <a:ext cx="10091061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Manage installation/upgrades of charts as a whole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10624A1-943E-4089-9EB3-02EBB3A0838E}"/>
              </a:ext>
            </a:extLst>
          </p:cNvPr>
          <p:cNvSpPr/>
          <p:nvPr/>
        </p:nvSpPr>
        <p:spPr>
          <a:xfrm>
            <a:off x="253411" y="6158895"/>
            <a:ext cx="8853206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Built-in rollback of a chart to a previous version without running a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43489185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D2F834-4AFD-48B6-86BD-5138EF12EC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11603228" cy="504295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have metrics in place to verify a deployment was successful (could be a post-install hook test)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Always define pod’s memory and/or CPU limits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NOT assume deployment order. (Applications shouldn’t crash because a dependency isn’t ready.)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Helm or other kinds of templating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NOT put configuration inside/alongside the Docker image; Manage all configuration within the chart (or else runtime/DB)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Group values by purpose:  (A) developer/debugging/default-setting (B) must have customization (C) one-time initialization, …</a:t>
            </a:r>
          </a:p>
          <a:p>
            <a:r>
              <a:rPr lang="en-US" dirty="0"/>
              <a:t>“The Chart Best Practices Guide” – IMPORTANT! But is a presentation unto itself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https://medium.com/better-programming/10-antipatterns-for-kubernetes-deployments-e97ce1199f2d</a:t>
            </a:r>
            <a:endParaRPr lang="en-US" dirty="0"/>
          </a:p>
          <a:p>
            <a:r>
              <a:rPr lang="en-US" dirty="0">
                <a:hlinkClick r:id="rId3"/>
              </a:rPr>
              <a:t>https://codefresh.io/docs/docs/new-helm/helm-best-practices/</a:t>
            </a:r>
            <a:endParaRPr lang="en-US" dirty="0"/>
          </a:p>
          <a:p>
            <a:r>
              <a:rPr lang="en-US" dirty="0">
                <a:hlinkClick r:id="rId4"/>
              </a:rPr>
              <a:t>https://helm.sh/docs/chart_best_practices/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10EC7A-F166-4688-83E6-721DDE97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CHART DEVELOPERS</a:t>
            </a:r>
          </a:p>
        </p:txBody>
      </p:sp>
    </p:spTree>
    <p:extLst>
      <p:ext uri="{BB962C8B-B14F-4D97-AF65-F5344CB8AC3E}">
        <p14:creationId xmlns:p14="http://schemas.microsoft.com/office/powerpoint/2010/main" val="326689092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CF2EA-2A4E-432A-8CD4-C6093E7551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980729"/>
            <a:ext cx="11603228" cy="56886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Chart Dependencies</a:t>
            </a:r>
          </a:p>
          <a:p>
            <a:r>
              <a:rPr lang="en-US" dirty="0"/>
              <a:t>Library charts</a:t>
            </a:r>
            <a:br>
              <a:rPr lang="en-US" dirty="0"/>
            </a:br>
            <a:r>
              <a:rPr lang="en-US" sz="1400" dirty="0"/>
              <a:t>A library chart is a type of </a:t>
            </a:r>
            <a:r>
              <a:rPr lang="en-US" sz="1400" dirty="0">
                <a:hlinkClick r:id="rId3"/>
              </a:rPr>
              <a:t>Helm chart</a:t>
            </a:r>
            <a:r>
              <a:rPr lang="en-US" sz="1400" dirty="0"/>
              <a:t> that defines chart primitives or definitions which can be shared by Helm templates in other charts. This allows users to share snippets of code that can be re-used across charts, avoiding repetition and keeping charts </a:t>
            </a:r>
            <a:r>
              <a:rPr lang="en-US" sz="1400" dirty="0">
                <a:hlinkClick r:id="rId4"/>
              </a:rPr>
              <a:t>DRY</a:t>
            </a:r>
            <a:r>
              <a:rPr lang="en-US" sz="1400" dirty="0"/>
              <a:t>.</a:t>
            </a:r>
            <a:endParaRPr lang="en-US" dirty="0"/>
          </a:p>
          <a:p>
            <a:r>
              <a:rPr lang="en-US" dirty="0"/>
              <a:t>Helm Schema validation</a:t>
            </a:r>
          </a:p>
          <a:p>
            <a:r>
              <a:rPr lang="en-US" dirty="0"/>
              <a:t>CRDs, Custom resources </a:t>
            </a:r>
            <a:br>
              <a:rPr lang="en-US" dirty="0"/>
            </a:br>
            <a:r>
              <a:rPr lang="en-US" dirty="0">
                <a:hlinkClick r:id="rId5"/>
              </a:rPr>
              <a:t>https://www.bmc.com/blogs/kubernetes-crd-custom-resource-definitions/</a:t>
            </a:r>
            <a:r>
              <a:rPr lang="en-US" dirty="0"/>
              <a:t> </a:t>
            </a:r>
          </a:p>
          <a:p>
            <a:r>
              <a:rPr lang="en-US" dirty="0"/>
              <a:t>Operators</a:t>
            </a:r>
            <a:br>
              <a:rPr lang="en-US" dirty="0"/>
            </a:br>
            <a:r>
              <a:rPr lang="en-US" dirty="0">
                <a:hlinkClick r:id="rId6"/>
              </a:rPr>
              <a:t>https://kubernetes.io/docs/concepts/extend-kubernetes/operator/</a:t>
            </a:r>
            <a:r>
              <a:rPr lang="en-US" dirty="0"/>
              <a:t> </a:t>
            </a:r>
          </a:p>
          <a:p>
            <a:r>
              <a:rPr lang="en-US" dirty="0"/>
              <a:t>Secrets</a:t>
            </a:r>
          </a:p>
          <a:p>
            <a:r>
              <a:rPr lang="en-US" dirty="0"/>
              <a:t>Chart best practices</a:t>
            </a:r>
            <a:br>
              <a:rPr lang="en-US" dirty="0"/>
            </a:br>
            <a:r>
              <a:rPr lang="en-US" dirty="0">
                <a:hlinkClick r:id="rId7"/>
              </a:rPr>
              <a:t>https://helm.sh/docs/chart_best_practices/</a:t>
            </a:r>
            <a:r>
              <a:rPr lang="en-US" dirty="0"/>
              <a:t> </a:t>
            </a:r>
          </a:p>
          <a:p>
            <a:r>
              <a:rPr lang="en-US" dirty="0"/>
              <a:t>Service Account</a:t>
            </a:r>
          </a:p>
          <a:p>
            <a:r>
              <a:rPr lang="en-US" dirty="0" err="1"/>
              <a:t>Kustomize</a:t>
            </a:r>
            <a:r>
              <a:rPr lang="en-US" dirty="0"/>
              <a:t> (separate presentation)</a:t>
            </a:r>
          </a:p>
          <a:p>
            <a:r>
              <a:rPr lang="en-US" dirty="0"/>
              <a:t>Troubleshooting</a:t>
            </a:r>
          </a:p>
          <a:p>
            <a:r>
              <a:rPr lang="en-US" dirty="0"/>
              <a:t>Rolling updates, etc.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4A5C8-B1F2-4487-9E80-90E9AEED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3" y="387977"/>
            <a:ext cx="11819251" cy="448735"/>
          </a:xfrm>
        </p:spPr>
        <p:txBody>
          <a:bodyPr>
            <a:normAutofit fontScale="90000"/>
          </a:bodyPr>
          <a:lstStyle/>
          <a:p>
            <a:r>
              <a:rPr lang="en-US" dirty="0"/>
              <a:t>SUBJECTS NOT COVERED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514894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503A1-B9E3-4997-878D-7ADF33C3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NODE – POD - CONTAINER</a:t>
            </a:r>
          </a:p>
        </p:txBody>
      </p:sp>
      <p:pic>
        <p:nvPicPr>
          <p:cNvPr id="1026" name="Picture 2" descr="kubernetes">
            <a:extLst>
              <a:ext uri="{FF2B5EF4-FFF2-40B4-BE49-F238E27FC236}">
                <a16:creationId xmlns:a16="http://schemas.microsoft.com/office/drawing/2014/main" id="{9C8E3091-B761-45A2-BC5B-B05A6040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1" y="992040"/>
            <a:ext cx="7875643" cy="37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8E608-8710-4675-8C99-976D184E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84" y="2529298"/>
            <a:ext cx="4936878" cy="3747121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C374-EF2A-4AF1-9E3E-2CB2F51E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5" y="4653136"/>
            <a:ext cx="4061687" cy="2180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DBA818-B269-4BFC-878A-7BE1777F67F4}"/>
              </a:ext>
            </a:extLst>
          </p:cNvPr>
          <p:cNvSpPr/>
          <p:nvPr/>
        </p:nvSpPr>
        <p:spPr>
          <a:xfrm>
            <a:off x="132676" y="4667819"/>
            <a:ext cx="346700" cy="273349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0F5809-4EE8-48E7-AE40-080D0A2EEA7C}"/>
              </a:ext>
            </a:extLst>
          </p:cNvPr>
          <p:cNvSpPr/>
          <p:nvPr/>
        </p:nvSpPr>
        <p:spPr>
          <a:xfrm>
            <a:off x="2252852" y="4630587"/>
            <a:ext cx="746804" cy="273349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E6FD2-6923-421C-8FDF-8FC0B405D886}"/>
              </a:ext>
            </a:extLst>
          </p:cNvPr>
          <p:cNvSpPr txBox="1"/>
          <p:nvPr/>
        </p:nvSpPr>
        <p:spPr>
          <a:xfrm>
            <a:off x="7176120" y="1196752"/>
            <a:ext cx="4936878" cy="100811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/>
            <a:r>
              <a:rPr lang="en-US" sz="1600" dirty="0">
                <a:latin typeface="+mj-lt"/>
              </a:rPr>
              <a:t>Pods run a single replica of an Application</a:t>
            </a:r>
          </a:p>
          <a:p>
            <a:pPr algn="l"/>
            <a:r>
              <a:rPr lang="en-US" sz="1600" dirty="0">
                <a:latin typeface="+mj-lt"/>
              </a:rPr>
              <a:t>An Application is a set of containers</a:t>
            </a:r>
          </a:p>
          <a:p>
            <a:pPr algn="l"/>
            <a:r>
              <a:rPr lang="en-US" sz="1600" dirty="0">
                <a:latin typeface="+mj-lt"/>
              </a:rPr>
              <a:t>A Container is an execution of a docker-image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4831C-4993-4E1E-821C-3AD432B98D99}"/>
              </a:ext>
            </a:extLst>
          </p:cNvPr>
          <p:cNvSpPr/>
          <p:nvPr/>
        </p:nvSpPr>
        <p:spPr>
          <a:xfrm>
            <a:off x="7248128" y="1260479"/>
            <a:ext cx="432048" cy="182180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83E75F-745E-4517-BD6F-8A85C0A5F8B6}"/>
              </a:ext>
            </a:extLst>
          </p:cNvPr>
          <p:cNvSpPr/>
          <p:nvPr/>
        </p:nvSpPr>
        <p:spPr>
          <a:xfrm>
            <a:off x="7536160" y="1484784"/>
            <a:ext cx="1008112" cy="243752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1F291-7CBE-4B27-B8B3-83A21AA9349C}"/>
              </a:ext>
            </a:extLst>
          </p:cNvPr>
          <p:cNvSpPr/>
          <p:nvPr/>
        </p:nvSpPr>
        <p:spPr>
          <a:xfrm>
            <a:off x="7477514" y="1768402"/>
            <a:ext cx="799496" cy="220438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E5858-CC64-471A-85D5-35B9F2EC893E}"/>
              </a:ext>
            </a:extLst>
          </p:cNvPr>
          <p:cNvSpPr txBox="1"/>
          <p:nvPr/>
        </p:nvSpPr>
        <p:spPr>
          <a:xfrm>
            <a:off x="8976320" y="5989427"/>
            <a:ext cx="2674235" cy="6344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r>
              <a:rPr lang="en-US" sz="1800" dirty="0" err="1">
                <a:latin typeface="+mj-lt"/>
              </a:rPr>
              <a:t>kubectl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800" dirty="0">
                <a:latin typeface="+mj-lt"/>
              </a:rPr>
              <a:t> nodes</a:t>
            </a:r>
            <a:br>
              <a:rPr lang="en-US" sz="1800" dirty="0">
                <a:latin typeface="+mj-lt"/>
              </a:rPr>
            </a:br>
            <a:r>
              <a:rPr lang="en-US" sz="1800" dirty="0" err="1">
                <a:latin typeface="+mj-lt"/>
              </a:rPr>
              <a:t>kubectl</a:t>
            </a:r>
            <a:r>
              <a:rPr lang="en-US" sz="1600" dirty="0"/>
              <a:t> 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600" dirty="0"/>
              <a:t> </a:t>
            </a:r>
            <a:r>
              <a:rPr lang="en-US" sz="1800" dirty="0">
                <a:latin typeface="+mj-lt"/>
              </a:rPr>
              <a:t>pods</a:t>
            </a:r>
            <a:br>
              <a:rPr lang="en-US" sz="1800" dirty="0"/>
            </a:br>
            <a:endParaRPr lang="en-US" sz="1800" dirty="0"/>
          </a:p>
          <a:p>
            <a:pPr algn="l"/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846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C61B2E-83B7-47DA-A4FC-49EA6128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DECLARATIVE CONFIGURATION</a:t>
            </a:r>
          </a:p>
        </p:txBody>
      </p:sp>
      <p:pic>
        <p:nvPicPr>
          <p:cNvPr id="7" name="Graphic 6" descr="Female Profile">
            <a:extLst>
              <a:ext uri="{FF2B5EF4-FFF2-40B4-BE49-F238E27FC236}">
                <a16:creationId xmlns:a16="http://schemas.microsoft.com/office/drawing/2014/main" id="{9ECF1BAC-273D-4976-958C-29ED5C271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9269" y="907816"/>
            <a:ext cx="914400" cy="870544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32B4E9B-BFD2-4B60-96F1-0BB4864C385B}"/>
              </a:ext>
            </a:extLst>
          </p:cNvPr>
          <p:cNvSpPr/>
          <p:nvPr/>
        </p:nvSpPr>
        <p:spPr>
          <a:xfrm>
            <a:off x="963561" y="2420888"/>
            <a:ext cx="1676055" cy="158417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Config A (existing)</a:t>
            </a:r>
          </a:p>
          <a:p>
            <a:pPr algn="ctr"/>
            <a:r>
              <a:rPr lang="en-US" sz="1600" dirty="0"/>
              <a:t>---</a:t>
            </a:r>
          </a:p>
          <a:p>
            <a:pPr algn="ctr"/>
            <a:r>
              <a:rPr lang="en-US" sz="1600" dirty="0"/>
              <a:t>No prior config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9C56C4EA-1DB5-4750-B7BA-DCE5628866D4}"/>
              </a:ext>
            </a:extLst>
          </p:cNvPr>
          <p:cNvSpPr/>
          <p:nvPr/>
        </p:nvSpPr>
        <p:spPr>
          <a:xfrm>
            <a:off x="3575720" y="2451966"/>
            <a:ext cx="1656184" cy="158417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Config A</a:t>
            </a:r>
          </a:p>
          <a:p>
            <a:pPr algn="ctr"/>
            <a:r>
              <a:rPr lang="en-US" sz="1600" dirty="0"/>
              <a:t>----</a:t>
            </a:r>
          </a:p>
          <a:p>
            <a:pPr algn="ctr"/>
            <a:r>
              <a:rPr lang="en-US" sz="1600" dirty="0"/>
              <a:t>Config B (desired)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EC1A3B9E-BC2F-4827-82B4-DB9B70A1E519}"/>
              </a:ext>
            </a:extLst>
          </p:cNvPr>
          <p:cNvSpPr/>
          <p:nvPr/>
        </p:nvSpPr>
        <p:spPr>
          <a:xfrm>
            <a:off x="2639616" y="2006960"/>
            <a:ext cx="1101946" cy="369019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93A29-1BD4-4392-8D36-8F45F785A45A}"/>
              </a:ext>
            </a:extLst>
          </p:cNvPr>
          <p:cNvSpPr txBox="1"/>
          <p:nvPr/>
        </p:nvSpPr>
        <p:spPr>
          <a:xfrm>
            <a:off x="2291325" y="154976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Change config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B8578C9A-77DE-4ADF-8FA0-72F326317B85}"/>
              </a:ext>
            </a:extLst>
          </p:cNvPr>
          <p:cNvSpPr/>
          <p:nvPr/>
        </p:nvSpPr>
        <p:spPr>
          <a:xfrm flipV="1">
            <a:off x="5066062" y="4220651"/>
            <a:ext cx="1101946" cy="448735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5D570-1A58-401D-8A72-6BCB8A722883}"/>
              </a:ext>
            </a:extLst>
          </p:cNvPr>
          <p:cNvSpPr txBox="1"/>
          <p:nvPr/>
        </p:nvSpPr>
        <p:spPr>
          <a:xfrm>
            <a:off x="4774704" y="460283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Apply change</a:t>
            </a:r>
          </a:p>
        </p:txBody>
      </p:sp>
      <p:pic>
        <p:nvPicPr>
          <p:cNvPr id="1026" name="Picture 2" descr="Kubernetes: Introduction &amp; Installastion Guide">
            <a:extLst>
              <a:ext uri="{FF2B5EF4-FFF2-40B4-BE49-F238E27FC236}">
                <a16:creationId xmlns:a16="http://schemas.microsoft.com/office/drawing/2014/main" id="{22CC6E08-37E6-46D1-AC27-C329A755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31" y="5012962"/>
            <a:ext cx="1101946" cy="9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209F086-4D60-4E06-B66E-E5E3A9723FC3}"/>
              </a:ext>
            </a:extLst>
          </p:cNvPr>
          <p:cNvSpPr/>
          <p:nvPr/>
        </p:nvSpPr>
        <p:spPr>
          <a:xfrm>
            <a:off x="6033535" y="2420888"/>
            <a:ext cx="1718588" cy="158417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Config B (existing)</a:t>
            </a:r>
          </a:p>
          <a:p>
            <a:pPr algn="ctr"/>
            <a:r>
              <a:rPr lang="en-US" sz="1600" dirty="0"/>
              <a:t>---</a:t>
            </a:r>
          </a:p>
          <a:p>
            <a:pPr algn="ctr"/>
            <a:r>
              <a:rPr lang="en-US" sz="1600" dirty="0"/>
              <a:t>Config A (old)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3594113-0EFE-4488-96CC-D61B63B87B3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43669" y="1343088"/>
            <a:ext cx="2033756" cy="2877563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516ACBD-A0B5-4B0E-AB48-2F2FF0CAB258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>
            <a:off x="3134785" y="2108390"/>
            <a:ext cx="2003347" cy="3363716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E33374-3C2D-477E-91B2-BAAA22B14236}"/>
              </a:ext>
            </a:extLst>
          </p:cNvPr>
          <p:cNvSpPr txBox="1"/>
          <p:nvPr/>
        </p:nvSpPr>
        <p:spPr>
          <a:xfrm>
            <a:off x="8760296" y="1278114"/>
            <a:ext cx="3376496" cy="4653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dirty="0"/>
              <a:t>Applications installation and ongoing management (via K8S) use the same process</a:t>
            </a:r>
          </a:p>
          <a:p>
            <a:endParaRPr lang="en-US" sz="1800" dirty="0"/>
          </a:p>
          <a:p>
            <a:r>
              <a:rPr lang="en-US" sz="1800" dirty="0"/>
              <a:t>Applications can have runtime configuration managed in DB or other means, not related/visible/managed by K8S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23956-FD89-452E-9C5F-FA07F584EC8B}"/>
              </a:ext>
            </a:extLst>
          </p:cNvPr>
          <p:cNvSpPr txBox="1"/>
          <p:nvPr/>
        </p:nvSpPr>
        <p:spPr>
          <a:xfrm>
            <a:off x="1094885" y="2488874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K8S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05CC0-05EB-40F8-B267-AAB546842A1E}"/>
              </a:ext>
            </a:extLst>
          </p:cNvPr>
          <p:cNvSpPr txBox="1"/>
          <p:nvPr/>
        </p:nvSpPr>
        <p:spPr>
          <a:xfrm>
            <a:off x="3687173" y="2534889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K8S database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DF984-3860-4181-84C5-8CB0DDA934ED}"/>
              </a:ext>
            </a:extLst>
          </p:cNvPr>
          <p:cNvSpPr txBox="1"/>
          <p:nvPr/>
        </p:nvSpPr>
        <p:spPr>
          <a:xfrm>
            <a:off x="6078472" y="2524087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K8S database</a:t>
            </a:r>
          </a:p>
        </p:txBody>
      </p:sp>
    </p:spTree>
    <p:extLst>
      <p:ext uri="{BB962C8B-B14F-4D97-AF65-F5344CB8AC3E}">
        <p14:creationId xmlns:p14="http://schemas.microsoft.com/office/powerpoint/2010/main" val="153833613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loud 46">
            <a:extLst>
              <a:ext uri="{FF2B5EF4-FFF2-40B4-BE49-F238E27FC236}">
                <a16:creationId xmlns:a16="http://schemas.microsoft.com/office/drawing/2014/main" id="{A453C7F7-E5DE-4668-ADD7-F1422E08F079}"/>
              </a:ext>
            </a:extLst>
          </p:cNvPr>
          <p:cNvSpPr/>
          <p:nvPr/>
        </p:nvSpPr>
        <p:spPr>
          <a:xfrm>
            <a:off x="1995712" y="3573016"/>
            <a:ext cx="3497114" cy="2264807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0A21D337-F46E-40C0-8AE3-8B7B33995326}"/>
              </a:ext>
            </a:extLst>
          </p:cNvPr>
          <p:cNvSpPr/>
          <p:nvPr/>
        </p:nvSpPr>
        <p:spPr>
          <a:xfrm>
            <a:off x="5802742" y="3411857"/>
            <a:ext cx="3914476" cy="242612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F81AE41-FDEA-43FC-9153-C4D967DF2257}"/>
              </a:ext>
            </a:extLst>
          </p:cNvPr>
          <p:cNvSpPr/>
          <p:nvPr/>
        </p:nvSpPr>
        <p:spPr>
          <a:xfrm>
            <a:off x="6274305" y="853437"/>
            <a:ext cx="3497114" cy="2368985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4EC8DFCC-9814-49C0-B499-27F1F24D8A27}"/>
              </a:ext>
            </a:extLst>
          </p:cNvPr>
          <p:cNvSpPr/>
          <p:nvPr/>
        </p:nvSpPr>
        <p:spPr>
          <a:xfrm>
            <a:off x="2287966" y="1043681"/>
            <a:ext cx="3497114" cy="2264807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4A549-5724-45CE-B181-E0E3BD23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AVAILABILITY QUIZZ – CLUSTER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994E84-C3E2-4843-B2FD-2543DF95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75" y="1393112"/>
            <a:ext cx="850115" cy="9443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4314B5-F60E-412F-BF10-CDE6D3B5E2CD}"/>
              </a:ext>
            </a:extLst>
          </p:cNvPr>
          <p:cNvSpPr/>
          <p:nvPr/>
        </p:nvSpPr>
        <p:spPr>
          <a:xfrm>
            <a:off x="3527360" y="1162985"/>
            <a:ext cx="803347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2A3BA4-A9BB-47A5-B83F-971E6E4EF1F5}"/>
              </a:ext>
            </a:extLst>
          </p:cNvPr>
          <p:cNvSpPr/>
          <p:nvPr/>
        </p:nvSpPr>
        <p:spPr>
          <a:xfrm>
            <a:off x="3527360" y="2132856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BD0FE2-1537-4A00-9839-2AAAEE41D2C2}"/>
              </a:ext>
            </a:extLst>
          </p:cNvPr>
          <p:cNvSpPr/>
          <p:nvPr/>
        </p:nvSpPr>
        <p:spPr>
          <a:xfrm>
            <a:off x="4399862" y="1158338"/>
            <a:ext cx="803347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B33FEF-A88A-468C-9DD6-A4A4EB16945C}"/>
              </a:ext>
            </a:extLst>
          </p:cNvPr>
          <p:cNvSpPr/>
          <p:nvPr/>
        </p:nvSpPr>
        <p:spPr>
          <a:xfrm>
            <a:off x="3447283" y="3717524"/>
            <a:ext cx="903887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4218-1CE2-40AF-8AC2-86BC034A09E8}"/>
              </a:ext>
            </a:extLst>
          </p:cNvPr>
          <p:cNvSpPr/>
          <p:nvPr/>
        </p:nvSpPr>
        <p:spPr>
          <a:xfrm>
            <a:off x="4413447" y="4733381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092E0B-9428-4813-B528-FCA62441BF63}"/>
              </a:ext>
            </a:extLst>
          </p:cNvPr>
          <p:cNvSpPr/>
          <p:nvPr/>
        </p:nvSpPr>
        <p:spPr>
          <a:xfrm>
            <a:off x="3436821" y="4723598"/>
            <a:ext cx="914349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3D4300-A5AF-4A47-A392-70D39A599A80}"/>
              </a:ext>
            </a:extLst>
          </p:cNvPr>
          <p:cNvSpPr/>
          <p:nvPr/>
        </p:nvSpPr>
        <p:spPr>
          <a:xfrm>
            <a:off x="7067243" y="1124744"/>
            <a:ext cx="924845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9F548-BB4A-4A64-B4BA-EDB67D212CD2}"/>
              </a:ext>
            </a:extLst>
          </p:cNvPr>
          <p:cNvSpPr/>
          <p:nvPr/>
        </p:nvSpPr>
        <p:spPr>
          <a:xfrm>
            <a:off x="8061243" y="1124744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52D2B5-B168-4B62-B103-E96AA67A3F3D}"/>
              </a:ext>
            </a:extLst>
          </p:cNvPr>
          <p:cNvSpPr/>
          <p:nvPr/>
        </p:nvSpPr>
        <p:spPr>
          <a:xfrm>
            <a:off x="7067243" y="2132856"/>
            <a:ext cx="912223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A7EE778-98B2-4B6B-B917-B2ABCD15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76" y="3972384"/>
            <a:ext cx="850115" cy="94434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CC4AA4D-AE2C-4DCF-8600-FA122E1973A8}"/>
              </a:ext>
            </a:extLst>
          </p:cNvPr>
          <p:cNvSpPr txBox="1"/>
          <p:nvPr/>
        </p:nvSpPr>
        <p:spPr>
          <a:xfrm>
            <a:off x="432520" y="139904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CFB6D8-6DF3-466B-9A0C-FD07E80DD0D8}"/>
              </a:ext>
            </a:extLst>
          </p:cNvPr>
          <p:cNvSpPr txBox="1"/>
          <p:nvPr/>
        </p:nvSpPr>
        <p:spPr>
          <a:xfrm>
            <a:off x="407368" y="21659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CDC436-AABF-43B0-98BA-1376BD4AA081}"/>
              </a:ext>
            </a:extLst>
          </p:cNvPr>
          <p:cNvSpPr/>
          <p:nvPr/>
        </p:nvSpPr>
        <p:spPr>
          <a:xfrm>
            <a:off x="7039892" y="3645024"/>
            <a:ext cx="939575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5619881-8F98-4ED6-86BC-6B04AEC7B470}"/>
              </a:ext>
            </a:extLst>
          </p:cNvPr>
          <p:cNvSpPr/>
          <p:nvPr/>
        </p:nvSpPr>
        <p:spPr>
          <a:xfrm>
            <a:off x="8030937" y="4679136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F9AF25-10DB-4CE9-BF8C-99289801EAED}"/>
              </a:ext>
            </a:extLst>
          </p:cNvPr>
          <p:cNvSpPr/>
          <p:nvPr/>
        </p:nvSpPr>
        <p:spPr>
          <a:xfrm>
            <a:off x="7039891" y="4704135"/>
            <a:ext cx="928769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74E5DE5-BDA8-45FC-B6BC-BCFF0A2B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28" y="3944482"/>
            <a:ext cx="850115" cy="94434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7372ACE-586B-45F4-A4DA-2A012DE77733}"/>
              </a:ext>
            </a:extLst>
          </p:cNvPr>
          <p:cNvSpPr/>
          <p:nvPr/>
        </p:nvSpPr>
        <p:spPr>
          <a:xfrm>
            <a:off x="8033245" y="3638264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3E01B6-0103-4DEE-B9F4-A740E726AE9C}"/>
              </a:ext>
            </a:extLst>
          </p:cNvPr>
          <p:cNvSpPr/>
          <p:nvPr/>
        </p:nvSpPr>
        <p:spPr>
          <a:xfrm>
            <a:off x="8894982" y="4688919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9520C9-3DB9-4C9B-8792-E61A9C863CD8}"/>
              </a:ext>
            </a:extLst>
          </p:cNvPr>
          <p:cNvSpPr/>
          <p:nvPr/>
        </p:nvSpPr>
        <p:spPr>
          <a:xfrm>
            <a:off x="551384" y="6097090"/>
            <a:ext cx="10801200" cy="58989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In a single </a:t>
            </a:r>
            <a:r>
              <a:rPr lang="en-US" sz="1600" dirty="0">
                <a:solidFill>
                  <a:schemeClr val="tx1"/>
                </a:solidFill>
              </a:rPr>
              <a:t>master, the cluster does not respond to node failures, create resources, move pods, etc. until master is back.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           However, in any case, life for applications will continue as normal unless nodes are rebooted.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</p:txBody>
      </p:sp>
      <p:pic>
        <p:nvPicPr>
          <p:cNvPr id="28" name="Content Placeholder 5" descr="Information">
            <a:extLst>
              <a:ext uri="{FF2B5EF4-FFF2-40B4-BE49-F238E27FC236}">
                <a16:creationId xmlns:a16="http://schemas.microsoft.com/office/drawing/2014/main" id="{84EF0AD5-47DD-4C3B-984F-B4DA6E819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18" y="6160558"/>
            <a:ext cx="523230" cy="52323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535C11-21C4-4041-92C9-FD76611B8B5B}"/>
              </a:ext>
            </a:extLst>
          </p:cNvPr>
          <p:cNvSpPr/>
          <p:nvPr/>
        </p:nvSpPr>
        <p:spPr>
          <a:xfrm rot="16200000">
            <a:off x="4210288" y="1098889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E566AC4-E948-4178-BDF2-7D942A70733C}"/>
              </a:ext>
            </a:extLst>
          </p:cNvPr>
          <p:cNvSpPr/>
          <p:nvPr/>
        </p:nvSpPr>
        <p:spPr>
          <a:xfrm>
            <a:off x="7067243" y="1335636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  proxy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DAD093B-4C13-49BB-ABE3-2D2DB2EF1CD4}"/>
              </a:ext>
            </a:extLst>
          </p:cNvPr>
          <p:cNvSpPr/>
          <p:nvPr/>
        </p:nvSpPr>
        <p:spPr>
          <a:xfrm>
            <a:off x="7039892" y="3861048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  proxy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4C87BE4-9A5D-4937-B425-6D6E7655FEC5}"/>
              </a:ext>
            </a:extLst>
          </p:cNvPr>
          <p:cNvSpPr/>
          <p:nvPr/>
        </p:nvSpPr>
        <p:spPr>
          <a:xfrm>
            <a:off x="3447283" y="3923354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  proxy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DF39B7-9018-4D1A-98FE-E1409070C507}"/>
              </a:ext>
            </a:extLst>
          </p:cNvPr>
          <p:cNvSpPr txBox="1"/>
          <p:nvPr/>
        </p:nvSpPr>
        <p:spPr>
          <a:xfrm>
            <a:off x="444672" y="403024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2D5087-7740-4A32-A60F-E8227D62E2C8}"/>
              </a:ext>
            </a:extLst>
          </p:cNvPr>
          <p:cNvSpPr txBox="1"/>
          <p:nvPr/>
        </p:nvSpPr>
        <p:spPr>
          <a:xfrm>
            <a:off x="419520" y="479717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4070626-8B9C-4A34-A337-FEA04E8D2B72}"/>
              </a:ext>
            </a:extLst>
          </p:cNvPr>
          <p:cNvCxnSpPr>
            <a:cxnSpLocks/>
          </p:cNvCxnSpPr>
          <p:nvPr/>
        </p:nvCxnSpPr>
        <p:spPr>
          <a:xfrm flipV="1">
            <a:off x="253413" y="4595393"/>
            <a:ext cx="9587003" cy="8374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9D1607-796E-450B-9B72-291EA4197841}"/>
              </a:ext>
            </a:extLst>
          </p:cNvPr>
          <p:cNvCxnSpPr>
            <a:cxnSpLocks/>
          </p:cNvCxnSpPr>
          <p:nvPr/>
        </p:nvCxnSpPr>
        <p:spPr>
          <a:xfrm flipV="1">
            <a:off x="313948" y="2060848"/>
            <a:ext cx="9670484" cy="1460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8111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4A549-5724-45CE-B181-E0E3BD23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AVAILABILITY QUIZZ – POD/APP LEVEL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6B478F-08D6-4C40-8FC8-FE548F479670}"/>
              </a:ext>
            </a:extLst>
          </p:cNvPr>
          <p:cNvGrpSpPr/>
          <p:nvPr/>
        </p:nvGrpSpPr>
        <p:grpSpPr>
          <a:xfrm>
            <a:off x="253413" y="1676340"/>
            <a:ext cx="10281247" cy="1948775"/>
            <a:chOff x="253413" y="1676340"/>
            <a:chExt cx="10281247" cy="19487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15A959-A660-41BF-84F5-F69AEA95795A}"/>
                </a:ext>
              </a:extLst>
            </p:cNvPr>
            <p:cNvSpPr txBox="1"/>
            <p:nvPr/>
          </p:nvSpPr>
          <p:spPr>
            <a:xfrm>
              <a:off x="335360" y="1916832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AZ1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D1AD8F-588D-461B-8A33-A7391F15D294}"/>
                </a:ext>
              </a:extLst>
            </p:cNvPr>
            <p:cNvSpPr txBox="1"/>
            <p:nvPr/>
          </p:nvSpPr>
          <p:spPr>
            <a:xfrm>
              <a:off x="310208" y="2683768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AZ2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40BE57-6FA5-4522-BD52-2B71CAEBF3B6}"/>
                </a:ext>
              </a:extLst>
            </p:cNvPr>
            <p:cNvSpPr/>
            <p:nvPr/>
          </p:nvSpPr>
          <p:spPr>
            <a:xfrm>
              <a:off x="3097803" y="1676340"/>
              <a:ext cx="1670380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Worker Node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12A511-523A-4957-AE5A-25774044910D}"/>
                </a:ext>
              </a:extLst>
            </p:cNvPr>
            <p:cNvSpPr/>
            <p:nvPr/>
          </p:nvSpPr>
          <p:spPr>
            <a:xfrm>
              <a:off x="3458950" y="2029748"/>
              <a:ext cx="523051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C261AD-E7CA-4913-A759-237A0C1EFD79}"/>
                </a:ext>
              </a:extLst>
            </p:cNvPr>
            <p:cNvSpPr/>
            <p:nvPr/>
          </p:nvSpPr>
          <p:spPr>
            <a:xfrm>
              <a:off x="4067576" y="2029748"/>
              <a:ext cx="538545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29B35D-2808-47C1-823D-59292A12431B}"/>
                </a:ext>
              </a:extLst>
            </p:cNvPr>
            <p:cNvSpPr/>
            <p:nvPr/>
          </p:nvSpPr>
          <p:spPr>
            <a:xfrm>
              <a:off x="6062962" y="1676340"/>
              <a:ext cx="1443356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AB826-EF56-4375-AF7B-E424EEC6C800}"/>
                </a:ext>
              </a:extLst>
            </p:cNvPr>
            <p:cNvSpPr/>
            <p:nvPr/>
          </p:nvSpPr>
          <p:spPr>
            <a:xfrm>
              <a:off x="6489290" y="2029748"/>
              <a:ext cx="526150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3E5F6F-369E-4B77-A7AD-5B5E7CF6932C}"/>
                </a:ext>
              </a:extLst>
            </p:cNvPr>
            <p:cNvSpPr/>
            <p:nvPr/>
          </p:nvSpPr>
          <p:spPr>
            <a:xfrm>
              <a:off x="6062961" y="2736566"/>
              <a:ext cx="1443357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11253E-57F8-4311-9BA5-7E96F608823C}"/>
                </a:ext>
              </a:extLst>
            </p:cNvPr>
            <p:cNvSpPr/>
            <p:nvPr/>
          </p:nvSpPr>
          <p:spPr>
            <a:xfrm>
              <a:off x="6479458" y="3045243"/>
              <a:ext cx="535982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96F8A7-5DFE-49A2-87CC-281C3D17CAD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559" y="2652441"/>
              <a:ext cx="2130559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D2FC68-FBF3-4945-BA6B-5EBCB601CBFA}"/>
                </a:ext>
              </a:extLst>
            </p:cNvPr>
            <p:cNvSpPr/>
            <p:nvPr/>
          </p:nvSpPr>
          <p:spPr>
            <a:xfrm>
              <a:off x="8934160" y="1676340"/>
              <a:ext cx="1600500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CAB067-4245-43AE-A928-A96008738249}"/>
                </a:ext>
              </a:extLst>
            </p:cNvPr>
            <p:cNvSpPr/>
            <p:nvPr/>
          </p:nvSpPr>
          <p:spPr>
            <a:xfrm>
              <a:off x="9338365" y="2014217"/>
              <a:ext cx="538331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Vault pod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9CA351-CC44-4E0E-A104-479D5D759C55}"/>
                </a:ext>
              </a:extLst>
            </p:cNvPr>
            <p:cNvSpPr/>
            <p:nvPr/>
          </p:nvSpPr>
          <p:spPr>
            <a:xfrm>
              <a:off x="8934160" y="2741593"/>
              <a:ext cx="1600500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779250-E368-4358-BFD6-73EA0FB3F174}"/>
                </a:ext>
              </a:extLst>
            </p:cNvPr>
            <p:cNvSpPr/>
            <p:nvPr/>
          </p:nvSpPr>
          <p:spPr>
            <a:xfrm>
              <a:off x="9336360" y="3075371"/>
              <a:ext cx="540336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Vault pod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F49A10-D189-4D9A-83B1-7AB07CBF4208}"/>
                </a:ext>
              </a:extLst>
            </p:cNvPr>
            <p:cNvSpPr/>
            <p:nvPr/>
          </p:nvSpPr>
          <p:spPr>
            <a:xfrm>
              <a:off x="9948152" y="3081518"/>
              <a:ext cx="540336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Vault pod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C128FB-104C-4F92-BAF7-864E8642D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135" y="2643985"/>
              <a:ext cx="2193041" cy="8456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3FABDE-E0DB-4F54-B8E0-E0C1A8B30963}"/>
                </a:ext>
              </a:extLst>
            </p:cNvPr>
            <p:cNvCxnSpPr>
              <a:cxnSpLocks/>
            </p:cNvCxnSpPr>
            <p:nvPr/>
          </p:nvCxnSpPr>
          <p:spPr>
            <a:xfrm>
              <a:off x="8703829" y="2643985"/>
              <a:ext cx="18308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73FF289-54A2-4C04-940A-DA8D5C09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4378" y="2014216"/>
              <a:ext cx="855262" cy="95006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22C6D3B-F713-455B-8FDC-2A90642B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2112" y="1988840"/>
              <a:ext cx="850115" cy="94434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E305C-927B-473F-84D0-055AFFD9A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077" y="2014217"/>
              <a:ext cx="850115" cy="944342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76C3495-68F6-4F09-BF4D-299F9340C639}"/>
                </a:ext>
              </a:extLst>
            </p:cNvPr>
            <p:cNvCxnSpPr>
              <a:cxnSpLocks/>
            </p:cNvCxnSpPr>
            <p:nvPr/>
          </p:nvCxnSpPr>
          <p:spPr>
            <a:xfrm>
              <a:off x="253413" y="2643985"/>
              <a:ext cx="18244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383B42F-BE54-472C-BE9E-CF01F1E49594}"/>
              </a:ext>
            </a:extLst>
          </p:cNvPr>
          <p:cNvSpPr/>
          <p:nvPr/>
        </p:nvSpPr>
        <p:spPr>
          <a:xfrm>
            <a:off x="3096477" y="2751244"/>
            <a:ext cx="1671706" cy="8835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Arial Narrow" panose="020B0606020202030204" pitchFamily="34" charset="0"/>
              </a:rPr>
              <a:t>Worker </a:t>
            </a:r>
            <a:br>
              <a:rPr lang="en-US" sz="1400" dirty="0">
                <a:latin typeface="Arial Narrow" panose="020B0606020202030204" pitchFamily="34" charset="0"/>
              </a:rPr>
            </a:br>
            <a:r>
              <a:rPr lang="en-US" sz="1400" dirty="0">
                <a:latin typeface="Arial Narrow" panose="020B0606020202030204" pitchFamily="34" charset="0"/>
              </a:rPr>
              <a:t>Node B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41C47E-7C19-4C27-A3A8-3766D074B807}"/>
              </a:ext>
            </a:extLst>
          </p:cNvPr>
          <p:cNvSpPr/>
          <p:nvPr/>
        </p:nvSpPr>
        <p:spPr>
          <a:xfrm>
            <a:off x="3137159" y="2014217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6EC7BA7-1550-4360-9736-8DACA4A24478}"/>
              </a:ext>
            </a:extLst>
          </p:cNvPr>
          <p:cNvSpPr/>
          <p:nvPr/>
        </p:nvSpPr>
        <p:spPr>
          <a:xfrm>
            <a:off x="6131620" y="1969372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84B42B5-45CC-4559-9B6C-B480CBB28A17}"/>
              </a:ext>
            </a:extLst>
          </p:cNvPr>
          <p:cNvSpPr/>
          <p:nvPr/>
        </p:nvSpPr>
        <p:spPr>
          <a:xfrm>
            <a:off x="8998031" y="1969372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</p:spTree>
    <p:extLst>
      <p:ext uri="{BB962C8B-B14F-4D97-AF65-F5344CB8AC3E}">
        <p14:creationId xmlns:p14="http://schemas.microsoft.com/office/powerpoint/2010/main" val="3834994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51522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AB03BB3-D490-4C35-8015-F909862E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0" y="5535042"/>
            <a:ext cx="9391650" cy="7810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62FFA-6598-41ED-BA5B-542C56D5E7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60351" y="1070967"/>
            <a:ext cx="5400675" cy="33432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BC56A6-300B-4B58-9200-31EC337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3" y="567267"/>
            <a:ext cx="5605521" cy="44873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K8S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8F37A-FFC8-4CA1-A66E-F1E387C8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34" y="4414242"/>
            <a:ext cx="544830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8BEE9-0B9B-40C0-B921-D133C76F6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04" y="232375"/>
            <a:ext cx="4653588" cy="3193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FCB97-14B6-495B-B7B6-71BE0DD7D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649" y="3233102"/>
            <a:ext cx="6070481" cy="3477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E0539-141A-4361-967D-0EEB88FFEBF1}"/>
              </a:ext>
            </a:extLst>
          </p:cNvPr>
          <p:cNvSpPr txBox="1"/>
          <p:nvPr/>
        </p:nvSpPr>
        <p:spPr>
          <a:xfrm>
            <a:off x="7968208" y="1350894"/>
            <a:ext cx="1728192" cy="20522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+mj-lt"/>
              </a:rPr>
              <a:t>special-config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80528-3850-49AA-9680-216D27131697}"/>
              </a:ext>
            </a:extLst>
          </p:cNvPr>
          <p:cNvSpPr txBox="1"/>
          <p:nvPr/>
        </p:nvSpPr>
        <p:spPr>
          <a:xfrm>
            <a:off x="7176120" y="5877272"/>
            <a:ext cx="1152128" cy="1779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+mj-lt"/>
              </a:rPr>
              <a:t>special-config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966C2BC-C977-4387-86E2-408356C14E7A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8328248" y="1453506"/>
            <a:ext cx="1368152" cy="4512754"/>
          </a:xfrm>
          <a:prstGeom prst="curvedConnector3">
            <a:avLst>
              <a:gd name="adj1" fmla="val 209415"/>
            </a:avLst>
          </a:prstGeom>
          <a:ln w="31750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1131D8-C98B-4DE2-89F9-146957DE8970}"/>
              </a:ext>
            </a:extLst>
          </p:cNvPr>
          <p:cNvSpPr/>
          <p:nvPr/>
        </p:nvSpPr>
        <p:spPr>
          <a:xfrm>
            <a:off x="7176120" y="692696"/>
            <a:ext cx="1440160" cy="199044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C1D5FA-A0F1-41CD-BAD0-7C50E49340F7}"/>
              </a:ext>
            </a:extLst>
          </p:cNvPr>
          <p:cNvSpPr/>
          <p:nvPr/>
        </p:nvSpPr>
        <p:spPr>
          <a:xfrm>
            <a:off x="5929320" y="3561547"/>
            <a:ext cx="1440160" cy="199044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BA150B-C73F-487D-9D11-7DEF871A1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00" y="5157192"/>
            <a:ext cx="3733800" cy="409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67D7E-8E5E-4900-AE9B-1A9F6D2B639D}"/>
              </a:ext>
            </a:extLst>
          </p:cNvPr>
          <p:cNvSpPr txBox="1"/>
          <p:nvPr/>
        </p:nvSpPr>
        <p:spPr>
          <a:xfrm>
            <a:off x="456100" y="6252484"/>
            <a:ext cx="1607452" cy="25771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Volumes</a:t>
            </a:r>
          </a:p>
        </p:txBody>
      </p:sp>
    </p:spTree>
    <p:extLst>
      <p:ext uri="{BB962C8B-B14F-4D97-AF65-F5344CB8AC3E}">
        <p14:creationId xmlns:p14="http://schemas.microsoft.com/office/powerpoint/2010/main" val="114567919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9.12"/>
  <p:tag name="AS_TITLE" val="Aspose.Slides for .NET 2.0"/>
  <p:tag name="AS_VERSION" val="18.9"/>
  <p:tag name="THINKCELLUNDODONOTDELETE" val="0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DAD3E2E324F4392B9F488DFA11664" ma:contentTypeVersion="13" ma:contentTypeDescription="Create a new document." ma:contentTypeScope="" ma:versionID="cf373e36c2d499090f1bc4271b9bd329">
  <xsd:schema xmlns:xsd="http://www.w3.org/2001/XMLSchema" xmlns:xs="http://www.w3.org/2001/XMLSchema" xmlns:p="http://schemas.microsoft.com/office/2006/metadata/properties" xmlns:ns3="6b7bb341-716f-4ee9-a4cb-f5e48b9bf400" xmlns:ns4="a727428f-6cf9-41b9-9add-b3c1f7249bc6" targetNamespace="http://schemas.microsoft.com/office/2006/metadata/properties" ma:root="true" ma:fieldsID="a23b7b3dec8b8b00601c87cf62cd82fd" ns3:_="" ns4:_="">
    <xsd:import namespace="6b7bb341-716f-4ee9-a4cb-f5e48b9bf400"/>
    <xsd:import namespace="a727428f-6cf9-41b9-9add-b3c1f7249b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bb341-716f-4ee9-a4cb-f5e48b9bf4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7428f-6cf9-41b9-9add-b3c1f7249b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F00073-0D0E-4653-8525-40B9580C54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bb341-716f-4ee9-a4cb-f5e48b9bf400"/>
    <ds:schemaRef ds:uri="a727428f-6cf9-41b9-9add-b3c1f7249b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35A3BA-2062-4673-9FA8-2D45C0B0EC6D}">
  <ds:schemaRefs>
    <ds:schemaRef ds:uri="http://purl.org/dc/terms/"/>
    <ds:schemaRef ds:uri="a727428f-6cf9-41b9-9add-b3c1f7249bc6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b7bb341-716f-4ee9-a4cb-f5e48b9bf40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4DF51F-A376-4E4C-B2B4-CE17EB1CAB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1750</Words>
  <Application>Microsoft Office PowerPoint</Application>
  <PresentationFormat>Widescreen</PresentationFormat>
  <Paragraphs>381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Narrow</vt:lpstr>
      <vt:lpstr>Calibri</vt:lpstr>
      <vt:lpstr>Calibri Light</vt:lpstr>
      <vt:lpstr>Gill Sans MT</vt:lpstr>
      <vt:lpstr>open sans</vt:lpstr>
      <vt:lpstr>Tahoma</vt:lpstr>
      <vt:lpstr>Retrospect</vt:lpstr>
      <vt:lpstr>Kubernetes &amp; Helm basics</vt:lpstr>
      <vt:lpstr>KUBERNETES</vt:lpstr>
      <vt:lpstr>K8S CLUSTER COMPONENTS</vt:lpstr>
      <vt:lpstr>NODE – POD - CONTAINER</vt:lpstr>
      <vt:lpstr>DECLARATIVE CONFIGURATION</vt:lpstr>
      <vt:lpstr>HIGH AVAILABILITY QUIZZ – CLUSTER LEVEL</vt:lpstr>
      <vt:lpstr>HIGH AVAILABILITY QUIZZ – POD/APP LEVEL</vt:lpstr>
      <vt:lpstr>KUBERNETES</vt:lpstr>
      <vt:lpstr>TYPES OF K8S RESOURCES</vt:lpstr>
      <vt:lpstr>INGRESS – SERVICE - POD</vt:lpstr>
      <vt:lpstr>DEPLOYMENT - service</vt:lpstr>
      <vt:lpstr>TYPES OF SERVICES</vt:lpstr>
      <vt:lpstr>DEPLOYMENT – REPLICA SET – DAEMONSET - STATEFULSET</vt:lpstr>
      <vt:lpstr>COMBINING TYPES OF K8S RESOURCES </vt:lpstr>
      <vt:lpstr>PERSISTENT VOLUMES</vt:lpstr>
      <vt:lpstr>PASSING VALUES TO PODS USING ENVIRONMENT VARIABLES</vt:lpstr>
      <vt:lpstr>KUBERNETES</vt:lpstr>
      <vt:lpstr>Assigning Pods to Nodes ( AFFINITY )</vt:lpstr>
      <vt:lpstr>NAMESPACES</vt:lpstr>
      <vt:lpstr>Role BASED AUTHORIZATION: RBAC</vt:lpstr>
      <vt:lpstr>TRIAGE WITH KUBECTL</vt:lpstr>
      <vt:lpstr>TRIAGE WITH KUBECTL: “GET” VS “DESCRIBE”</vt:lpstr>
      <vt:lpstr>LOGGING - POSSIBLE ARCHITECTURES</vt:lpstr>
      <vt:lpstr>FAST HANDS-ON WITH MICROK8S</vt:lpstr>
      <vt:lpstr>KUBERNETES LB ON-PREM (BARE-METAL)</vt:lpstr>
      <vt:lpstr>HELM</vt:lpstr>
      <vt:lpstr>HELM OVERVIEW</vt:lpstr>
      <vt:lpstr>HELM LIFECYCLE</vt:lpstr>
      <vt:lpstr>WORKING WITH HELM (SYS ADMIN’S HAT)</vt:lpstr>
      <vt:lpstr>EXAMPLE: INSTALLING ELASTICSEARCH WITH HELM (1/2)</vt:lpstr>
      <vt:lpstr>EXAMPLE: INSTALLING ELASTICSEARCH WITH HELM (2/2)</vt:lpstr>
      <vt:lpstr>HELM</vt:lpstr>
      <vt:lpstr>HELM CHARTS</vt:lpstr>
      <vt:lpstr>PARENT CHARTS</vt:lpstr>
      <vt:lpstr>WHERE DO WE MANAGE THE CONFIGURATION?</vt:lpstr>
      <vt:lpstr>HELM</vt:lpstr>
      <vt:lpstr>HELM CHART HOOKS</vt:lpstr>
      <vt:lpstr>BEST PRACTICES FOR CHART DEVELOPERS</vt:lpstr>
      <vt:lpstr>SUBJECTS NOT COVERED IN THIS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&amp; Helm basics</dc:title>
  <dc:creator>Natan, Eetay</dc:creator>
  <cp:lastModifiedBy>Natan, Eetay</cp:lastModifiedBy>
  <cp:revision>1</cp:revision>
  <dcterms:created xsi:type="dcterms:W3CDTF">2020-10-16T14:42:07Z</dcterms:created>
  <dcterms:modified xsi:type="dcterms:W3CDTF">2020-10-16T14:54:20Z</dcterms:modified>
</cp:coreProperties>
</file>